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6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7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8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9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0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2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3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4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84" r:id="rId5"/>
  </p:sldMasterIdLst>
  <p:notesMasterIdLst>
    <p:notesMasterId r:id="rId33"/>
  </p:notesMasterIdLst>
  <p:sldIdLst>
    <p:sldId id="4021" r:id="rId6"/>
    <p:sldId id="4015" r:id="rId7"/>
    <p:sldId id="3993" r:id="rId8"/>
    <p:sldId id="3972" r:id="rId9"/>
    <p:sldId id="3988" r:id="rId10"/>
    <p:sldId id="2147470191" r:id="rId11"/>
    <p:sldId id="2147470384" r:id="rId12"/>
    <p:sldId id="982" r:id="rId13"/>
    <p:sldId id="2147470187" r:id="rId14"/>
    <p:sldId id="2147470370" r:id="rId15"/>
    <p:sldId id="3986" r:id="rId16"/>
    <p:sldId id="3997" r:id="rId17"/>
    <p:sldId id="4018" r:id="rId18"/>
    <p:sldId id="3813" r:id="rId19"/>
    <p:sldId id="3994" r:id="rId20"/>
    <p:sldId id="4016" r:id="rId21"/>
    <p:sldId id="4001" r:id="rId22"/>
    <p:sldId id="3998" r:id="rId23"/>
    <p:sldId id="4004" r:id="rId24"/>
    <p:sldId id="4012" r:id="rId25"/>
    <p:sldId id="4005" r:id="rId26"/>
    <p:sldId id="4006" r:id="rId27"/>
    <p:sldId id="4007" r:id="rId28"/>
    <p:sldId id="4008" r:id="rId29"/>
    <p:sldId id="4009" r:id="rId30"/>
    <p:sldId id="4010" r:id="rId31"/>
    <p:sldId id="4013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120" userDrawn="1">
          <p15:clr>
            <a:srgbClr val="A4A3A4"/>
          </p15:clr>
        </p15:guide>
        <p15:guide id="3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1859C"/>
    <a:srgbClr val="C00000"/>
    <a:srgbClr val="CBDB56"/>
    <a:srgbClr val="FFC000"/>
    <a:srgbClr val="F79646"/>
    <a:srgbClr val="F1D768"/>
    <a:srgbClr val="FFFFCC"/>
    <a:srgbClr val="EDB197"/>
    <a:srgbClr val="1D1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D7A5B-9707-4900-B735-2A8156E87256}" v="5" dt="2022-03-31T09:00:20.795"/>
    <p1510:client id="{FD29E670-5315-4779-B55F-5ACD6E5212D3}" v="144" dt="2022-03-31T08:59:01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8" autoAdjust="0"/>
    <p:restoredTop sz="93420" autoAdjust="0"/>
  </p:normalViewPr>
  <p:slideViewPr>
    <p:cSldViewPr snapToGrid="0" showGuides="1">
      <p:cViewPr varScale="1">
        <p:scale>
          <a:sx n="78" d="100"/>
          <a:sy n="78" d="100"/>
        </p:scale>
        <p:origin x="859" y="62"/>
      </p:cViewPr>
      <p:guideLst>
        <p:guide pos="6120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-my.sharepoint.com/personal/marothi_letsoalo_caprisa_org/Documents/Forecasting%20the%205th%20wav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caprisa.sharepoint.com/sites/DataScience/Shared%20Documents/COVID19/010%20Dashboard/Figure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caprisa.sharepoint.com/sites/DataScience/Shared%20Documents/COVID19/010%20Dashboard/Figure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[Figures.xlsx]SA (1st,2nd,3rd, 4th)!PivotTable4</c:name>
    <c:fmtId val="81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1545368472776533E-2"/>
          <c:y val="0.33495734908136476"/>
          <c:w val="0.60917000443437719"/>
          <c:h val="0.56758530183727041"/>
        </c:manualLayout>
      </c:layout>
      <c:lineChart>
        <c:grouping val="standard"/>
        <c:varyColors val="0"/>
        <c:ser>
          <c:idx val="0"/>
          <c:order val="0"/>
          <c:tx>
            <c:strRef>
              <c:f>'SA (1st,2nd,3rd, 4th)'!$B$1:$B$2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'SA (1st,2nd,3rd, 4th)'!$A$3:$A$197</c:f>
              <c:strCache>
                <c:ptCount val="195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</c:strCache>
            </c:strRef>
          </c:cat>
          <c:val>
            <c:numRef>
              <c:f>'SA (1st,2nd,3rd, 4th)'!$B$3:$B$197</c:f>
              <c:numCache>
                <c:formatCode>General</c:formatCode>
                <c:ptCount val="195"/>
                <c:pt idx="0">
                  <c:v>1.672945731390507</c:v>
                </c:pt>
                <c:pt idx="1">
                  <c:v>1.6920979435415151</c:v>
                </c:pt>
                <c:pt idx="2">
                  <c:v>1.7193898458567005</c:v>
                </c:pt>
                <c:pt idx="3">
                  <c:v>1.6911403329339643</c:v>
                </c:pt>
                <c:pt idx="4">
                  <c:v>1.8994206400761711</c:v>
                </c:pt>
                <c:pt idx="5">
                  <c:v>1.9789023205028526</c:v>
                </c:pt>
                <c:pt idx="6">
                  <c:v>2.1821551719554195</c:v>
                </c:pt>
                <c:pt idx="7">
                  <c:v>2.3040111217662052</c:v>
                </c:pt>
                <c:pt idx="8">
                  <c:v>2.4179667840646997</c:v>
                </c:pt>
                <c:pt idx="9">
                  <c:v>2.571663286576535</c:v>
                </c:pt>
                <c:pt idx="10">
                  <c:v>2.7646218239979357</c:v>
                </c:pt>
                <c:pt idx="11">
                  <c:v>2.7741979300734401</c:v>
                </c:pt>
                <c:pt idx="12">
                  <c:v>3.2053621061229967</c:v>
                </c:pt>
                <c:pt idx="13">
                  <c:v>3.3980812408925098</c:v>
                </c:pt>
                <c:pt idx="14">
                  <c:v>3.5924761942252355</c:v>
                </c:pt>
                <c:pt idx="15">
                  <c:v>3.7351601747502419</c:v>
                </c:pt>
                <c:pt idx="16">
                  <c:v>3.9554106144868291</c:v>
                </c:pt>
                <c:pt idx="17">
                  <c:v>4.112698156776978</c:v>
                </c:pt>
                <c:pt idx="18">
                  <c:v>4.2843498581803825</c:v>
                </c:pt>
                <c:pt idx="19">
                  <c:v>4.2556215399538715</c:v>
                </c:pt>
                <c:pt idx="20">
                  <c:v>4.427273241357276</c:v>
                </c:pt>
                <c:pt idx="21">
                  <c:v>4.73131460925452</c:v>
                </c:pt>
                <c:pt idx="22">
                  <c:v>5.2077258865108336</c:v>
                </c:pt>
                <c:pt idx="23">
                  <c:v>5.4234276758615554</c:v>
                </c:pt>
                <c:pt idx="24">
                  <c:v>5.5883761030121075</c:v>
                </c:pt>
                <c:pt idx="25">
                  <c:v>5.9829116733228629</c:v>
                </c:pt>
                <c:pt idx="26">
                  <c:v>6.0621539510976561</c:v>
                </c:pt>
                <c:pt idx="27">
                  <c:v>6.1737155868772762</c:v>
                </c:pt>
                <c:pt idx="28">
                  <c:v>6.4507044551112216</c:v>
                </c:pt>
                <c:pt idx="29">
                  <c:v>6.5270739010633632</c:v>
                </c:pt>
                <c:pt idx="30">
                  <c:v>6.7169202040102265</c:v>
                </c:pt>
                <c:pt idx="31">
                  <c:v>7.1279745573012248</c:v>
                </c:pt>
                <c:pt idx="32">
                  <c:v>7.513412826840252</c:v>
                </c:pt>
                <c:pt idx="33">
                  <c:v>8.2558004503436813</c:v>
                </c:pt>
                <c:pt idx="34">
                  <c:v>8.8279727883550301</c:v>
                </c:pt>
                <c:pt idx="35">
                  <c:v>9.3651923391907896</c:v>
                </c:pt>
                <c:pt idx="36">
                  <c:v>9.7752890818742397</c:v>
                </c:pt>
                <c:pt idx="37">
                  <c:v>10.216268766651188</c:v>
                </c:pt>
                <c:pt idx="38">
                  <c:v>10.797299002782379</c:v>
                </c:pt>
                <c:pt idx="39">
                  <c:v>11.380483862780556</c:v>
                </c:pt>
                <c:pt idx="40">
                  <c:v>11.894960161686997</c:v>
                </c:pt>
                <c:pt idx="41">
                  <c:v>12.576778914262865</c:v>
                </c:pt>
                <c:pt idx="42">
                  <c:v>13.448922775089372</c:v>
                </c:pt>
                <c:pt idx="43">
                  <c:v>14.032825843043213</c:v>
                </c:pt>
                <c:pt idx="44">
                  <c:v>14.712968777055867</c:v>
                </c:pt>
                <c:pt idx="45">
                  <c:v>15.476423833925406</c:v>
                </c:pt>
                <c:pt idx="46">
                  <c:v>15.640654053120292</c:v>
                </c:pt>
                <c:pt idx="47">
                  <c:v>16.824739569356332</c:v>
                </c:pt>
                <c:pt idx="48">
                  <c:v>17.61117728080708</c:v>
                </c:pt>
                <c:pt idx="49">
                  <c:v>18.24415789239788</c:v>
                </c:pt>
                <c:pt idx="50">
                  <c:v>19.030595603848628</c:v>
                </c:pt>
                <c:pt idx="51">
                  <c:v>19.648972653674281</c:v>
                </c:pt>
                <c:pt idx="52">
                  <c:v>19.735636413657591</c:v>
                </c:pt>
                <c:pt idx="53">
                  <c:v>20.680558680657924</c:v>
                </c:pt>
                <c:pt idx="54">
                  <c:v>20.560378549410352</c:v>
                </c:pt>
                <c:pt idx="55">
                  <c:v>20.805766267595139</c:v>
                </c:pt>
                <c:pt idx="56">
                  <c:v>20.755012905394967</c:v>
                </c:pt>
                <c:pt idx="57">
                  <c:v>21.08802199417061</c:v>
                </c:pt>
                <c:pt idx="58">
                  <c:v>20.54840841681597</c:v>
                </c:pt>
                <c:pt idx="59">
                  <c:v>19.991557848525428</c:v>
                </c:pt>
                <c:pt idx="60">
                  <c:v>20.085643090717252</c:v>
                </c:pt>
                <c:pt idx="61">
                  <c:v>20.069363710388899</c:v>
                </c:pt>
                <c:pt idx="62">
                  <c:v>20.206062624616713</c:v>
                </c:pt>
                <c:pt idx="63">
                  <c:v>19.947268357926223</c:v>
                </c:pt>
                <c:pt idx="64">
                  <c:v>19.416752081343311</c:v>
                </c:pt>
                <c:pt idx="65">
                  <c:v>18.889108636583057</c:v>
                </c:pt>
                <c:pt idx="66">
                  <c:v>18.664548949112493</c:v>
                </c:pt>
                <c:pt idx="67">
                  <c:v>18.236497007537476</c:v>
                </c:pt>
                <c:pt idx="68">
                  <c:v>17.743806349952809</c:v>
                </c:pt>
                <c:pt idx="69">
                  <c:v>17.042356579922156</c:v>
                </c:pt>
                <c:pt idx="70">
                  <c:v>16.540329218913872</c:v>
                </c:pt>
                <c:pt idx="71">
                  <c:v>15.813023962479361</c:v>
                </c:pt>
                <c:pt idx="72">
                  <c:v>15.401490803884586</c:v>
                </c:pt>
                <c:pt idx="73">
                  <c:v>14.73690904224463</c:v>
                </c:pt>
                <c:pt idx="74">
                  <c:v>14.0658634090037</c:v>
                </c:pt>
                <c:pt idx="75">
                  <c:v>13.410139545483579</c:v>
                </c:pt>
                <c:pt idx="76">
                  <c:v>12.519082875157954</c:v>
                </c:pt>
                <c:pt idx="77">
                  <c:v>11.945713523887166</c:v>
                </c:pt>
                <c:pt idx="78">
                  <c:v>11.580624479758585</c:v>
                </c:pt>
                <c:pt idx="79">
                  <c:v>11.188722338618595</c:v>
                </c:pt>
                <c:pt idx="80">
                  <c:v>10.723084180697226</c:v>
                </c:pt>
                <c:pt idx="81">
                  <c:v>9.3467583349954459</c:v>
                </c:pt>
                <c:pt idx="82">
                  <c:v>8.3027233701136485</c:v>
                </c:pt>
                <c:pt idx="83">
                  <c:v>8.0592508731439647</c:v>
                </c:pt>
                <c:pt idx="84">
                  <c:v>7.2934017897555519</c:v>
                </c:pt>
                <c:pt idx="85">
                  <c:v>6.5804606924342979</c:v>
                </c:pt>
                <c:pt idx="86">
                  <c:v>6.2934169128210726</c:v>
                </c:pt>
                <c:pt idx="87">
                  <c:v>6.2328480418935106</c:v>
                </c:pt>
                <c:pt idx="88">
                  <c:v>6.4976273748811897</c:v>
                </c:pt>
                <c:pt idx="89">
                  <c:v>6.4818267998566101</c:v>
                </c:pt>
                <c:pt idx="90">
                  <c:v>5.7930653703760004</c:v>
                </c:pt>
                <c:pt idx="91">
                  <c:v>5.6001068329545998</c:v>
                </c:pt>
                <c:pt idx="92">
                  <c:v>5.3693226765349591</c:v>
                </c:pt>
                <c:pt idx="93">
                  <c:v>5.1624787853040788</c:v>
                </c:pt>
                <c:pt idx="94">
                  <c:v>4.9970515528497499</c:v>
                </c:pt>
                <c:pt idx="95">
                  <c:v>4.7021074857242349</c:v>
                </c:pt>
                <c:pt idx="96">
                  <c:v>4.392081051529801</c:v>
                </c:pt>
                <c:pt idx="97">
                  <c:v>4.018373511933266</c:v>
                </c:pt>
                <c:pt idx="98">
                  <c:v>3.7121775201690332</c:v>
                </c:pt>
                <c:pt idx="99">
                  <c:v>3.6587907287980994</c:v>
                </c:pt>
                <c:pt idx="100">
                  <c:v>3.7325267455794786</c:v>
                </c:pt>
                <c:pt idx="101">
                  <c:v>3.648975220070708</c:v>
                </c:pt>
                <c:pt idx="102">
                  <c:v>3.5656630972138257</c:v>
                </c:pt>
                <c:pt idx="103">
                  <c:v>3.5261616596523728</c:v>
                </c:pt>
                <c:pt idx="104">
                  <c:v>3.5802666589789687</c:v>
                </c:pt>
                <c:pt idx="105">
                  <c:v>3.4313582095048853</c:v>
                </c:pt>
                <c:pt idx="106">
                  <c:v>3.2225990970589034</c:v>
                </c:pt>
                <c:pt idx="107">
                  <c:v>2.9496800739070461</c:v>
                </c:pt>
                <c:pt idx="108">
                  <c:v>2.9164031052946706</c:v>
                </c:pt>
                <c:pt idx="109">
                  <c:v>2.8335697877415633</c:v>
                </c:pt>
                <c:pt idx="110">
                  <c:v>2.7346964925119868</c:v>
                </c:pt>
                <c:pt idx="111">
                  <c:v>2.7100380193675648</c:v>
                </c:pt>
                <c:pt idx="112">
                  <c:v>2.7124320458864406</c:v>
                </c:pt>
                <c:pt idx="113">
                  <c:v>2.6995043026845105</c:v>
                </c:pt>
                <c:pt idx="114">
                  <c:v>2.7260779970440336</c:v>
                </c:pt>
                <c:pt idx="115">
                  <c:v>2.6525813829145419</c:v>
                </c:pt>
                <c:pt idx="116">
                  <c:v>2.6365414052380731</c:v>
                </c:pt>
                <c:pt idx="117">
                  <c:v>2.6655091261164721</c:v>
                </c:pt>
                <c:pt idx="118">
                  <c:v>2.6882523780457932</c:v>
                </c:pt>
                <c:pt idx="119">
                  <c:v>2.7392451428978513</c:v>
                </c:pt>
                <c:pt idx="120">
                  <c:v>2.7334994792525484</c:v>
                </c:pt>
                <c:pt idx="121">
                  <c:v>2.6781974666665147</c:v>
                </c:pt>
                <c:pt idx="122">
                  <c:v>2.8156145888499937</c:v>
                </c:pt>
                <c:pt idx="123">
                  <c:v>2.8115447437679042</c:v>
                </c:pt>
                <c:pt idx="124">
                  <c:v>2.7476242357139169</c:v>
                </c:pt>
                <c:pt idx="125">
                  <c:v>2.6099677108785504</c:v>
                </c:pt>
                <c:pt idx="126">
                  <c:v>2.3562008998777011</c:v>
                </c:pt>
                <c:pt idx="127">
                  <c:v>2.2874923387859609</c:v>
                </c:pt>
                <c:pt idx="128">
                  <c:v>2.3301060108219533</c:v>
                </c:pt>
                <c:pt idx="129">
                  <c:v>2.224050636035749</c:v>
                </c:pt>
                <c:pt idx="130">
                  <c:v>2.1907736674233731</c:v>
                </c:pt>
                <c:pt idx="131">
                  <c:v>2.163002959804412</c:v>
                </c:pt>
                <c:pt idx="132">
                  <c:v>2.2274022731621752</c:v>
                </c:pt>
                <c:pt idx="133">
                  <c:v>2.4462162969874361</c:v>
                </c:pt>
                <c:pt idx="134">
                  <c:v>2.519234105813152</c:v>
                </c:pt>
                <c:pt idx="135">
                  <c:v>2.5247403668065664</c:v>
                </c:pt>
                <c:pt idx="136">
                  <c:v>2.5544262956406283</c:v>
                </c:pt>
                <c:pt idx="137">
                  <c:v>2.5893790828162175</c:v>
                </c:pt>
                <c:pt idx="138">
                  <c:v>2.5872244589492288</c:v>
                </c:pt>
                <c:pt idx="139">
                  <c:v>2.561368972545369</c:v>
                </c:pt>
                <c:pt idx="140">
                  <c:v>2.6765216481033014</c:v>
                </c:pt>
                <c:pt idx="141">
                  <c:v>2.6770004534070764</c:v>
                </c:pt>
                <c:pt idx="142">
                  <c:v>2.6679031526353478</c:v>
                </c:pt>
                <c:pt idx="143">
                  <c:v>2.7040529530703745</c:v>
                </c:pt>
                <c:pt idx="144">
                  <c:v>2.6954344576024214</c:v>
                </c:pt>
                <c:pt idx="145">
                  <c:v>2.7035741477666</c:v>
                </c:pt>
                <c:pt idx="146">
                  <c:v>2.7940683501801096</c:v>
                </c:pt>
                <c:pt idx="147">
                  <c:v>2.6896887939571195</c:v>
                </c:pt>
                <c:pt idx="148">
                  <c:v>2.7105168246713398</c:v>
                </c:pt>
                <c:pt idx="149">
                  <c:v>2.8476945442029313</c:v>
                </c:pt>
                <c:pt idx="150">
                  <c:v>2.8170510047613186</c:v>
                </c:pt>
                <c:pt idx="151">
                  <c:v>2.8596646767973115</c:v>
                </c:pt>
                <c:pt idx="152">
                  <c:v>2.9520741004259219</c:v>
                </c:pt>
                <c:pt idx="153">
                  <c:v>2.9228669768956359</c:v>
                </c:pt>
                <c:pt idx="154">
                  <c:v>2.9003631276182023</c:v>
                </c:pt>
                <c:pt idx="155">
                  <c:v>2.8907870215426974</c:v>
                </c:pt>
                <c:pt idx="156">
                  <c:v>2.7543275099667688</c:v>
                </c:pt>
                <c:pt idx="157">
                  <c:v>2.7643824213460482</c:v>
                </c:pt>
                <c:pt idx="158">
                  <c:v>2.71841711218363</c:v>
                </c:pt>
                <c:pt idx="159">
                  <c:v>2.694476846994871</c:v>
                </c:pt>
                <c:pt idx="160">
                  <c:v>2.6980678867731847</c:v>
                </c:pt>
                <c:pt idx="161">
                  <c:v>2.6827461170523788</c:v>
                </c:pt>
                <c:pt idx="162">
                  <c:v>2.6226560514285926</c:v>
                </c:pt>
                <c:pt idx="163">
                  <c:v>2.5941671358539691</c:v>
                </c:pt>
                <c:pt idx="164">
                  <c:v>2.6298381309852203</c:v>
                </c:pt>
                <c:pt idx="165">
                  <c:v>2.5936883305501937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07-4FF6-82D5-020772D2527C}"/>
            </c:ext>
          </c:extLst>
        </c:ser>
        <c:ser>
          <c:idx val="1"/>
          <c:order val="1"/>
          <c:tx>
            <c:strRef>
              <c:f>'SA (1st,2nd,3rd, 4th)'!$C$1:$C$2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'SA (1st,2nd,3rd, 4th)'!$A$3:$A$197</c:f>
              <c:strCache>
                <c:ptCount val="195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</c:strCache>
            </c:strRef>
          </c:cat>
          <c:val>
            <c:numRef>
              <c:f>'SA (1st,2nd,3rd, 4th)'!$C$3:$C$197</c:f>
              <c:numCache>
                <c:formatCode>General</c:formatCode>
                <c:ptCount val="195"/>
                <c:pt idx="0">
                  <c:v>2.5482018266915509</c:v>
                </c:pt>
                <c:pt idx="1">
                  <c:v>2.5120520262565242</c:v>
                </c:pt>
                <c:pt idx="2">
                  <c:v>2.5027153228329082</c:v>
                </c:pt>
                <c:pt idx="3">
                  <c:v>2.5029547254847953</c:v>
                </c:pt>
                <c:pt idx="4">
                  <c:v>2.6166709851314027</c:v>
                </c:pt>
                <c:pt idx="5">
                  <c:v>2.7334994792525484</c:v>
                </c:pt>
                <c:pt idx="6">
                  <c:v>2.8359638142604386</c:v>
                </c:pt>
                <c:pt idx="7">
                  <c:v>2.9489618659513832</c:v>
                </c:pt>
                <c:pt idx="8">
                  <c:v>3.0571718646045754</c:v>
                </c:pt>
                <c:pt idx="9">
                  <c:v>3.1783096064596981</c:v>
                </c:pt>
                <c:pt idx="10">
                  <c:v>3.2908288528468677</c:v>
                </c:pt>
                <c:pt idx="11">
                  <c:v>3.2903500475430927</c:v>
                </c:pt>
                <c:pt idx="12">
                  <c:v>3.3521159317300913</c:v>
                </c:pt>
                <c:pt idx="13">
                  <c:v>3.5311891153420123</c:v>
                </c:pt>
                <c:pt idx="14">
                  <c:v>3.5733239820742289</c:v>
                </c:pt>
                <c:pt idx="15">
                  <c:v>3.7868711475579633</c:v>
                </c:pt>
                <c:pt idx="16">
                  <c:v>3.8847868321799881</c:v>
                </c:pt>
                <c:pt idx="17">
                  <c:v>3.9872511671878783</c:v>
                </c:pt>
                <c:pt idx="18">
                  <c:v>4.1871523815140197</c:v>
                </c:pt>
                <c:pt idx="19">
                  <c:v>4.308290123369142</c:v>
                </c:pt>
                <c:pt idx="20">
                  <c:v>4.3949538833524509</c:v>
                </c:pt>
                <c:pt idx="21">
                  <c:v>4.5278223551500663</c:v>
                </c:pt>
                <c:pt idx="22">
                  <c:v>4.5912640579002781</c:v>
                </c:pt>
                <c:pt idx="23">
                  <c:v>4.7234143217422302</c:v>
                </c:pt>
                <c:pt idx="24">
                  <c:v>4.7935592987452953</c:v>
                </c:pt>
                <c:pt idx="25">
                  <c:v>4.8467066874643416</c:v>
                </c:pt>
                <c:pt idx="26">
                  <c:v>4.7993049623905986</c:v>
                </c:pt>
                <c:pt idx="27">
                  <c:v>5.0202736100828469</c:v>
                </c:pt>
                <c:pt idx="28">
                  <c:v>5.3389185397452348</c:v>
                </c:pt>
                <c:pt idx="29">
                  <c:v>5.7128654819936573</c:v>
                </c:pt>
                <c:pt idx="30">
                  <c:v>6.0592811192750053</c:v>
                </c:pt>
                <c:pt idx="31">
                  <c:v>6.4310734376564396</c:v>
                </c:pt>
                <c:pt idx="32">
                  <c:v>6.6731095187147957</c:v>
                </c:pt>
                <c:pt idx="33">
                  <c:v>7.0839244693539074</c:v>
                </c:pt>
                <c:pt idx="34">
                  <c:v>7.6910495945408455</c:v>
                </c:pt>
                <c:pt idx="35">
                  <c:v>8.5926399815495262</c:v>
                </c:pt>
                <c:pt idx="36">
                  <c:v>9.4034967634928073</c:v>
                </c:pt>
                <c:pt idx="37">
                  <c:v>10.178443147652947</c:v>
                </c:pt>
                <c:pt idx="38">
                  <c:v>11.108043644932476</c:v>
                </c:pt>
                <c:pt idx="39">
                  <c:v>11.550938550924524</c:v>
                </c:pt>
                <c:pt idx="40">
                  <c:v>12.398663341258496</c:v>
                </c:pt>
                <c:pt idx="41">
                  <c:v>13.188452689835668</c:v>
                </c:pt>
                <c:pt idx="42">
                  <c:v>13.418279235647759</c:v>
                </c:pt>
                <c:pt idx="43">
                  <c:v>13.515476712314122</c:v>
                </c:pt>
                <c:pt idx="44">
                  <c:v>14.247330619134496</c:v>
                </c:pt>
                <c:pt idx="45">
                  <c:v>14.593506853763957</c:v>
                </c:pt>
                <c:pt idx="46">
                  <c:v>15.461580869508373</c:v>
                </c:pt>
                <c:pt idx="47">
                  <c:v>15.928176638037295</c:v>
                </c:pt>
                <c:pt idx="48">
                  <c:v>16.8948845463594</c:v>
                </c:pt>
                <c:pt idx="49">
                  <c:v>18.134750880485246</c:v>
                </c:pt>
                <c:pt idx="50">
                  <c:v>19.588164380094831</c:v>
                </c:pt>
                <c:pt idx="51">
                  <c:v>19.734918205701923</c:v>
                </c:pt>
                <c:pt idx="52">
                  <c:v>19.748564156859519</c:v>
                </c:pt>
                <c:pt idx="53">
                  <c:v>19.429919227197132</c:v>
                </c:pt>
                <c:pt idx="54">
                  <c:v>19.448832036696253</c:v>
                </c:pt>
                <c:pt idx="55">
                  <c:v>20.326003353212396</c:v>
                </c:pt>
                <c:pt idx="56">
                  <c:v>21.210596151937057</c:v>
                </c:pt>
                <c:pt idx="57">
                  <c:v>21.672643270080112</c:v>
                </c:pt>
                <c:pt idx="58">
                  <c:v>22.498582419092312</c:v>
                </c:pt>
                <c:pt idx="59">
                  <c:v>23.062854469591372</c:v>
                </c:pt>
                <c:pt idx="60">
                  <c:v>24.294102308249272</c:v>
                </c:pt>
                <c:pt idx="61">
                  <c:v>25.450417116866351</c:v>
                </c:pt>
                <c:pt idx="62">
                  <c:v>26.437234847947007</c:v>
                </c:pt>
                <c:pt idx="63">
                  <c:v>27.155203400957905</c:v>
                </c:pt>
                <c:pt idx="64">
                  <c:v>28.413024933975326</c:v>
                </c:pt>
                <c:pt idx="65">
                  <c:v>29.994040047040993</c:v>
                </c:pt>
                <c:pt idx="66">
                  <c:v>31.325597596839792</c:v>
                </c:pt>
                <c:pt idx="67">
                  <c:v>31.910937080704958</c:v>
                </c:pt>
                <c:pt idx="68">
                  <c:v>31.598516619991646</c:v>
                </c:pt>
                <c:pt idx="69">
                  <c:v>30.813994129756001</c:v>
                </c:pt>
                <c:pt idx="70">
                  <c:v>30.216445110644568</c:v>
                </c:pt>
                <c:pt idx="71">
                  <c:v>28.516686282242652</c:v>
                </c:pt>
                <c:pt idx="72">
                  <c:v>26.689325840384647</c:v>
                </c:pt>
                <c:pt idx="73">
                  <c:v>25.45544457255599</c:v>
                </c:pt>
                <c:pt idx="74">
                  <c:v>24.010410165762469</c:v>
                </c:pt>
                <c:pt idx="75">
                  <c:v>23.214396348236221</c:v>
                </c:pt>
                <c:pt idx="76">
                  <c:v>21.815087847953233</c:v>
                </c:pt>
                <c:pt idx="77">
                  <c:v>20.110062161209786</c:v>
                </c:pt>
                <c:pt idx="78">
                  <c:v>19.363365289972382</c:v>
                </c:pt>
                <c:pt idx="79">
                  <c:v>18.955901976459696</c:v>
                </c:pt>
                <c:pt idx="80">
                  <c:v>17.969563050682808</c:v>
                </c:pt>
                <c:pt idx="81">
                  <c:v>16.902066625916028</c:v>
                </c:pt>
                <c:pt idx="82">
                  <c:v>16.006940110508314</c:v>
                </c:pt>
                <c:pt idx="83">
                  <c:v>14.656709153862282</c:v>
                </c:pt>
                <c:pt idx="84">
                  <c:v>13.643796533725872</c:v>
                </c:pt>
                <c:pt idx="85">
                  <c:v>12.298353630117592</c:v>
                </c:pt>
                <c:pt idx="86">
                  <c:v>10.628759535853513</c:v>
                </c:pt>
                <c:pt idx="87">
                  <c:v>9.7616431307166476</c:v>
                </c:pt>
                <c:pt idx="88">
                  <c:v>9.2821196189857975</c:v>
                </c:pt>
                <c:pt idx="89">
                  <c:v>8.4700658237830773</c:v>
                </c:pt>
                <c:pt idx="90">
                  <c:v>7.7489850362976442</c:v>
                </c:pt>
                <c:pt idx="91">
                  <c:v>6.9352554225317116</c:v>
                </c:pt>
                <c:pt idx="92">
                  <c:v>6.3626042792165878</c:v>
                </c:pt>
                <c:pt idx="93">
                  <c:v>5.8567464757781007</c:v>
                </c:pt>
                <c:pt idx="94">
                  <c:v>5.3563949333330285</c:v>
                </c:pt>
                <c:pt idx="95">
                  <c:v>5.075815025320769</c:v>
                </c:pt>
                <c:pt idx="96">
                  <c:v>4.8586768200587205</c:v>
                </c:pt>
                <c:pt idx="97">
                  <c:v>4.6434538360117745</c:v>
                </c:pt>
                <c:pt idx="98">
                  <c:v>4.3410882866777429</c:v>
                </c:pt>
                <c:pt idx="99">
                  <c:v>4.1093465196505514</c:v>
                </c:pt>
                <c:pt idx="100">
                  <c:v>3.9173455928367011</c:v>
                </c:pt>
                <c:pt idx="101">
                  <c:v>3.7519183603823736</c:v>
                </c:pt>
                <c:pt idx="102">
                  <c:v>3.686322033765173</c:v>
                </c:pt>
                <c:pt idx="103">
                  <c:v>3.5589598229609729</c:v>
                </c:pt>
                <c:pt idx="104">
                  <c:v>3.3581009980272816</c:v>
                </c:pt>
                <c:pt idx="105">
                  <c:v>3.3195571710733787</c:v>
                </c:pt>
                <c:pt idx="106">
                  <c:v>3.1112768639311716</c:v>
                </c:pt>
                <c:pt idx="107">
                  <c:v>2.945610228824957</c:v>
                </c:pt>
                <c:pt idx="108">
                  <c:v>2.870198393480365</c:v>
                </c:pt>
                <c:pt idx="109">
                  <c:v>2.7959835713952108</c:v>
                </c:pt>
                <c:pt idx="110">
                  <c:v>2.7452302091950407</c:v>
                </c:pt>
                <c:pt idx="111">
                  <c:v>2.6355837946305232</c:v>
                </c:pt>
                <c:pt idx="112">
                  <c:v>2.4797326682516991</c:v>
                </c:pt>
                <c:pt idx="113">
                  <c:v>2.4182061867165876</c:v>
                </c:pt>
                <c:pt idx="114">
                  <c:v>2.3600313423079018</c:v>
                </c:pt>
                <c:pt idx="115">
                  <c:v>2.2975472501652399</c:v>
                </c:pt>
                <c:pt idx="116">
                  <c:v>2.2434422508386436</c:v>
                </c:pt>
                <c:pt idx="117">
                  <c:v>2.2094470742706056</c:v>
                </c:pt>
                <c:pt idx="118">
                  <c:v>2.1100949737372536</c:v>
                </c:pt>
                <c:pt idx="119">
                  <c:v>2.044977452423828</c:v>
                </c:pt>
                <c:pt idx="120">
                  <c:v>1.9633411481301588</c:v>
                </c:pt>
                <c:pt idx="121">
                  <c:v>1.9106725647148879</c:v>
                </c:pt>
                <c:pt idx="122">
                  <c:v>1.8374153532372843</c:v>
                </c:pt>
                <c:pt idx="123">
                  <c:v>1.854652344173191</c:v>
                </c:pt>
                <c:pt idx="124">
                  <c:v>1.8869717021780161</c:v>
                </c:pt>
                <c:pt idx="125">
                  <c:v>1.8941537817346439</c:v>
                </c:pt>
                <c:pt idx="126">
                  <c:v>1.9109119673667754</c:v>
                </c:pt>
                <c:pt idx="127">
                  <c:v>1.8898445340006675</c:v>
                </c:pt>
                <c:pt idx="128">
                  <c:v>1.9650169666933717</c:v>
                </c:pt>
                <c:pt idx="129">
                  <c:v>1.9994909485651853</c:v>
                </c:pt>
                <c:pt idx="130">
                  <c:v>1.9935058822679956</c:v>
                </c:pt>
                <c:pt idx="131">
                  <c:v>1.9796205284585153</c:v>
                </c:pt>
                <c:pt idx="132">
                  <c:v>1.9925482716604452</c:v>
                </c:pt>
                <c:pt idx="133">
                  <c:v>1.9901542451415692</c:v>
                </c:pt>
                <c:pt idx="134">
                  <c:v>2.0468926736389288</c:v>
                </c:pt>
                <c:pt idx="135">
                  <c:v>2.0078700413812514</c:v>
                </c:pt>
                <c:pt idx="136">
                  <c:v>2.0186431607161928</c:v>
                </c:pt>
                <c:pt idx="137">
                  <c:v>2.0152915235897666</c:v>
                </c:pt>
                <c:pt idx="138">
                  <c:v>1.9140242018413145</c:v>
                </c:pt>
                <c:pt idx="139">
                  <c:v>1.7983927209796065</c:v>
                </c:pt>
                <c:pt idx="140">
                  <c:v>1.8199389596494897</c:v>
                </c:pt>
                <c:pt idx="141">
                  <c:v>1.8328667028514201</c:v>
                </c:pt>
                <c:pt idx="142">
                  <c:v>1.8350213267184083</c:v>
                </c:pt>
                <c:pt idx="143">
                  <c:v>1.8144326986560753</c:v>
                </c:pt>
                <c:pt idx="144">
                  <c:v>1.802223163409808</c:v>
                </c:pt>
                <c:pt idx="145">
                  <c:v>1.8611162157741563</c:v>
                </c:pt>
                <c:pt idx="146">
                  <c:v>1.9506528075801164</c:v>
                </c:pt>
                <c:pt idx="147">
                  <c:v>1.8884081180893422</c:v>
                </c:pt>
                <c:pt idx="148">
                  <c:v>1.8302332736806564</c:v>
                </c:pt>
                <c:pt idx="149">
                  <c:v>1.6841976560292238</c:v>
                </c:pt>
                <c:pt idx="150">
                  <c:v>1.5640175247816515</c:v>
                </c:pt>
                <c:pt idx="151">
                  <c:v>1.5410348702004431</c:v>
                </c:pt>
                <c:pt idx="152">
                  <c:v>1.4646654242483004</c:v>
                </c:pt>
                <c:pt idx="153">
                  <c:v>1.3052232580911629</c:v>
                </c:pt>
                <c:pt idx="154">
                  <c:v>1.3224602490270694</c:v>
                </c:pt>
                <c:pt idx="155">
                  <c:v>1.321023833115744</c:v>
                </c:pt>
                <c:pt idx="156">
                  <c:v>1.4426403802746417</c:v>
                </c:pt>
                <c:pt idx="157">
                  <c:v>1.5546808213580359</c:v>
                </c:pt>
                <c:pt idx="158">
                  <c:v>1.603279559691217</c:v>
                </c:pt>
                <c:pt idx="159">
                  <c:v>1.7014346469651309</c:v>
                </c:pt>
                <c:pt idx="160">
                  <c:v>1.9032510825063724</c:v>
                </c:pt>
                <c:pt idx="161">
                  <c:v>1.904687498417698</c:v>
                </c:pt>
                <c:pt idx="162">
                  <c:v>1.9422737147640505</c:v>
                </c:pt>
                <c:pt idx="163">
                  <c:v>1.9518498208395541</c:v>
                </c:pt>
                <c:pt idx="164">
                  <c:v>1.989675439837794</c:v>
                </c:pt>
                <c:pt idx="165">
                  <c:v>2.01098227585579</c:v>
                </c:pt>
                <c:pt idx="166">
                  <c:v>2.0124186917671159</c:v>
                </c:pt>
                <c:pt idx="167">
                  <c:v>2.0052366122104877</c:v>
                </c:pt>
                <c:pt idx="168">
                  <c:v>2.0150521209378791</c:v>
                </c:pt>
                <c:pt idx="169">
                  <c:v>2.0660448857899367</c:v>
                </c:pt>
                <c:pt idx="170">
                  <c:v>2.0804090449031922</c:v>
                </c:pt>
                <c:pt idx="171">
                  <c:v>2.0832818767258439</c:v>
                </c:pt>
                <c:pt idx="172">
                  <c:v>2.1084191551740408</c:v>
                </c:pt>
                <c:pt idx="173">
                  <c:v>2.1148830267750056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07-4FF6-82D5-020772D2527C}"/>
            </c:ext>
          </c:extLst>
        </c:ser>
        <c:ser>
          <c:idx val="2"/>
          <c:order val="2"/>
          <c:tx>
            <c:strRef>
              <c:f>'SA (1st,2nd,3rd, 4th)'!$D$1:$D$2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'SA (1st,2nd,3rd, 4th)'!$A$3:$A$197</c:f>
              <c:strCache>
                <c:ptCount val="195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</c:strCache>
            </c:strRef>
          </c:cat>
          <c:val>
            <c:numRef>
              <c:f>'SA (1st,2nd,3rd, 4th)'!$D$3:$D$197</c:f>
              <c:numCache>
                <c:formatCode>General</c:formatCode>
                <c:ptCount val="195"/>
                <c:pt idx="0">
                  <c:v>2.0385135808228632</c:v>
                </c:pt>
                <c:pt idx="1">
                  <c:v>1.9602289136556199</c:v>
                </c:pt>
                <c:pt idx="2">
                  <c:v>1.9690868117754612</c:v>
                </c:pt>
                <c:pt idx="3">
                  <c:v>2.0282192667916967</c:v>
                </c:pt>
                <c:pt idx="4">
                  <c:v>2.0571869876700957</c:v>
                </c:pt>
                <c:pt idx="5">
                  <c:v>2.0686783149607</c:v>
                </c:pt>
                <c:pt idx="6">
                  <c:v>2.1421749290901912</c:v>
                </c:pt>
                <c:pt idx="7">
                  <c:v>2.339203311593681</c:v>
                </c:pt>
                <c:pt idx="8">
                  <c:v>2.5936883305501937</c:v>
                </c:pt>
                <c:pt idx="9">
                  <c:v>2.7330206739487735</c:v>
                </c:pt>
                <c:pt idx="10">
                  <c:v>2.8668467563539388</c:v>
                </c:pt>
                <c:pt idx="11">
                  <c:v>2.9999546308034408</c:v>
                </c:pt>
                <c:pt idx="12">
                  <c:v>3.0554960460413625</c:v>
                </c:pt>
                <c:pt idx="13">
                  <c:v>3.1419204033727839</c:v>
                </c:pt>
                <c:pt idx="14">
                  <c:v>3.306150622567674</c:v>
                </c:pt>
                <c:pt idx="15">
                  <c:v>3.5627902653911749</c:v>
                </c:pt>
                <c:pt idx="16">
                  <c:v>3.7746616123116952</c:v>
                </c:pt>
                <c:pt idx="17">
                  <c:v>3.9084876947168605</c:v>
                </c:pt>
                <c:pt idx="18">
                  <c:v>4.1016856347901491</c:v>
                </c:pt>
                <c:pt idx="19">
                  <c:v>4.2520305001755574</c:v>
                </c:pt>
                <c:pt idx="20">
                  <c:v>4.4452284402488456</c:v>
                </c:pt>
                <c:pt idx="21">
                  <c:v>4.6278926636390807</c:v>
                </c:pt>
                <c:pt idx="22">
                  <c:v>4.7284417774318692</c:v>
                </c:pt>
                <c:pt idx="23">
                  <c:v>4.7741676839424008</c:v>
                </c:pt>
                <c:pt idx="24">
                  <c:v>5.1299200246473644</c:v>
                </c:pt>
                <c:pt idx="25">
                  <c:v>5.2038954440806311</c:v>
                </c:pt>
                <c:pt idx="26">
                  <c:v>5.3537615041622653</c:v>
                </c:pt>
                <c:pt idx="27">
                  <c:v>5.5282860373883214</c:v>
                </c:pt>
                <c:pt idx="28">
                  <c:v>5.791868357116563</c:v>
                </c:pt>
                <c:pt idx="29">
                  <c:v>5.9788418282407738</c:v>
                </c:pt>
                <c:pt idx="30">
                  <c:v>6.2761799218851655</c:v>
                </c:pt>
                <c:pt idx="31">
                  <c:v>6.3439308723693548</c:v>
                </c:pt>
                <c:pt idx="32">
                  <c:v>6.5500565556445727</c:v>
                </c:pt>
                <c:pt idx="33">
                  <c:v>6.6479722402665979</c:v>
                </c:pt>
                <c:pt idx="34">
                  <c:v>6.7748556457670244</c:v>
                </c:pt>
                <c:pt idx="35">
                  <c:v>7.0523233193047457</c:v>
                </c:pt>
                <c:pt idx="36">
                  <c:v>7.276883006775309</c:v>
                </c:pt>
                <c:pt idx="37">
                  <c:v>7.5387895079403364</c:v>
                </c:pt>
                <c:pt idx="38">
                  <c:v>7.7616733768476864</c:v>
                </c:pt>
                <c:pt idx="39">
                  <c:v>8.0772060720355352</c:v>
                </c:pt>
                <c:pt idx="40">
                  <c:v>8.1952315794161201</c:v>
                </c:pt>
                <c:pt idx="41">
                  <c:v>8.3376761572892377</c:v>
                </c:pt>
                <c:pt idx="42">
                  <c:v>9.0795849754888902</c:v>
                </c:pt>
                <c:pt idx="43">
                  <c:v>9.9862028181872109</c:v>
                </c:pt>
                <c:pt idx="44">
                  <c:v>10.549277855426832</c:v>
                </c:pt>
                <c:pt idx="45">
                  <c:v>11.475526715579932</c:v>
                </c:pt>
                <c:pt idx="46">
                  <c:v>12.094143168057474</c:v>
                </c:pt>
                <c:pt idx="47">
                  <c:v>12.6359113692791</c:v>
                </c:pt>
                <c:pt idx="48">
                  <c:v>13.647866378807961</c:v>
                </c:pt>
                <c:pt idx="49">
                  <c:v>14.692858954297309</c:v>
                </c:pt>
                <c:pt idx="50">
                  <c:v>15.320093902242807</c:v>
                </c:pt>
                <c:pt idx="51">
                  <c:v>15.916206505442917</c:v>
                </c:pt>
                <c:pt idx="52">
                  <c:v>16.935104191876516</c:v>
                </c:pt>
                <c:pt idx="53">
                  <c:v>18.251339971954504</c:v>
                </c:pt>
                <c:pt idx="54">
                  <c:v>19.116062350572495</c:v>
                </c:pt>
                <c:pt idx="55">
                  <c:v>19.752155196637837</c:v>
                </c:pt>
                <c:pt idx="56">
                  <c:v>20.768898259204445</c:v>
                </c:pt>
                <c:pt idx="57">
                  <c:v>21.800963091491862</c:v>
                </c:pt>
                <c:pt idx="58">
                  <c:v>23.776513774868288</c:v>
                </c:pt>
                <c:pt idx="59">
                  <c:v>24.825336792787834</c:v>
                </c:pt>
                <c:pt idx="60">
                  <c:v>25.2756531809884</c:v>
                </c:pt>
                <c:pt idx="61">
                  <c:v>26.008704101068215</c:v>
                </c:pt>
                <c:pt idx="62">
                  <c:v>26.548317678422848</c:v>
                </c:pt>
                <c:pt idx="63">
                  <c:v>27.030235216672576</c:v>
                </c:pt>
                <c:pt idx="64">
                  <c:v>28.348386217965672</c:v>
                </c:pt>
                <c:pt idx="65">
                  <c:v>29.667016024562539</c:v>
                </c:pt>
                <c:pt idx="66">
                  <c:v>31.708881242511829</c:v>
                </c:pt>
                <c:pt idx="67">
                  <c:v>32.07971595028571</c:v>
                </c:pt>
                <c:pt idx="68">
                  <c:v>32.149382121985006</c:v>
                </c:pt>
                <c:pt idx="69">
                  <c:v>32.664816031498994</c:v>
                </c:pt>
                <c:pt idx="70">
                  <c:v>33.124708525775063</c:v>
                </c:pt>
                <c:pt idx="71">
                  <c:v>33.44215644217801</c:v>
                </c:pt>
                <c:pt idx="72">
                  <c:v>33.004288991875605</c:v>
                </c:pt>
                <c:pt idx="73">
                  <c:v>31.837201063923576</c:v>
                </c:pt>
                <c:pt idx="74">
                  <c:v>31.769450113439397</c:v>
                </c:pt>
                <c:pt idx="75">
                  <c:v>31.45080518377701</c:v>
                </c:pt>
                <c:pt idx="76">
                  <c:v>30.74097632093029</c:v>
                </c:pt>
                <c:pt idx="77">
                  <c:v>29.798208677796946</c:v>
                </c:pt>
                <c:pt idx="78">
                  <c:v>28.248076506824777</c:v>
                </c:pt>
                <c:pt idx="79">
                  <c:v>26.691480464251633</c:v>
                </c:pt>
                <c:pt idx="80">
                  <c:v>25.037447542360244</c:v>
                </c:pt>
                <c:pt idx="81">
                  <c:v>23.819606252208054</c:v>
                </c:pt>
                <c:pt idx="82">
                  <c:v>22.868459516258643</c:v>
                </c:pt>
                <c:pt idx="83">
                  <c:v>22.004934150900091</c:v>
                </c:pt>
                <c:pt idx="84">
                  <c:v>21.705920238692489</c:v>
                </c:pt>
                <c:pt idx="85">
                  <c:v>21.328382256665751</c:v>
                </c:pt>
                <c:pt idx="86">
                  <c:v>20.796908369475293</c:v>
                </c:pt>
                <c:pt idx="87">
                  <c:v>20.163688355232608</c:v>
                </c:pt>
                <c:pt idx="88">
                  <c:v>19.80530258535688</c:v>
                </c:pt>
                <c:pt idx="89">
                  <c:v>19.43614369614621</c:v>
                </c:pt>
                <c:pt idx="90">
                  <c:v>19.150057527140536</c:v>
                </c:pt>
                <c:pt idx="91">
                  <c:v>19.404303143445158</c:v>
                </c:pt>
                <c:pt idx="92">
                  <c:v>19.109359076319642</c:v>
                </c:pt>
                <c:pt idx="93">
                  <c:v>18.909697264645388</c:v>
                </c:pt>
                <c:pt idx="94">
                  <c:v>18.996361024628698</c:v>
                </c:pt>
                <c:pt idx="95">
                  <c:v>18.75983120456376</c:v>
                </c:pt>
                <c:pt idx="96">
                  <c:v>18.737566757938215</c:v>
                </c:pt>
                <c:pt idx="97">
                  <c:v>19.038017086057142</c:v>
                </c:pt>
                <c:pt idx="98">
                  <c:v>18.071069775083149</c:v>
                </c:pt>
                <c:pt idx="99">
                  <c:v>18.075857828120899</c:v>
                </c:pt>
                <c:pt idx="100">
                  <c:v>18.228596720025184</c:v>
                </c:pt>
                <c:pt idx="101">
                  <c:v>18.202741233621321</c:v>
                </c:pt>
                <c:pt idx="102">
                  <c:v>18.501515743177041</c:v>
                </c:pt>
                <c:pt idx="103">
                  <c:v>18.784489677708176</c:v>
                </c:pt>
                <c:pt idx="104">
                  <c:v>18.19843198588735</c:v>
                </c:pt>
                <c:pt idx="105">
                  <c:v>16.813487644717618</c:v>
                </c:pt>
                <c:pt idx="106">
                  <c:v>16.963114302147368</c:v>
                </c:pt>
                <c:pt idx="107">
                  <c:v>17.057199544339188</c:v>
                </c:pt>
                <c:pt idx="108">
                  <c:v>17.227175427179379</c:v>
                </c:pt>
                <c:pt idx="109">
                  <c:v>17.265719254133284</c:v>
                </c:pt>
                <c:pt idx="110">
                  <c:v>17.559466307999362</c:v>
                </c:pt>
                <c:pt idx="111">
                  <c:v>18.551790300073439</c:v>
                </c:pt>
                <c:pt idx="112">
                  <c:v>20.287220123606605</c:v>
                </c:pt>
                <c:pt idx="113">
                  <c:v>20.143578532474056</c:v>
                </c:pt>
                <c:pt idx="114">
                  <c:v>20.23838198262154</c:v>
                </c:pt>
                <c:pt idx="115">
                  <c:v>20.296078021726451</c:v>
                </c:pt>
                <c:pt idx="116">
                  <c:v>20.44187423672599</c:v>
                </c:pt>
                <c:pt idx="117">
                  <c:v>20.357843905913448</c:v>
                </c:pt>
                <c:pt idx="118">
                  <c:v>20.276686406923549</c:v>
                </c:pt>
                <c:pt idx="119">
                  <c:v>19.92332809273746</c:v>
                </c:pt>
                <c:pt idx="120">
                  <c:v>19.707865706038628</c:v>
                </c:pt>
                <c:pt idx="121">
                  <c:v>19.165139894209453</c:v>
                </c:pt>
                <c:pt idx="122">
                  <c:v>18.425864505180563</c:v>
                </c:pt>
                <c:pt idx="123">
                  <c:v>17.705741328302679</c:v>
                </c:pt>
                <c:pt idx="124">
                  <c:v>17.229808856350143</c:v>
                </c:pt>
                <c:pt idx="125">
                  <c:v>16.448877405892809</c:v>
                </c:pt>
                <c:pt idx="126">
                  <c:v>15.561411775345499</c:v>
                </c:pt>
                <c:pt idx="127">
                  <c:v>14.706983710758678</c:v>
                </c:pt>
                <c:pt idx="128">
                  <c:v>14.025643763486583</c:v>
                </c:pt>
                <c:pt idx="129">
                  <c:v>13.603576888208755</c:v>
                </c:pt>
                <c:pt idx="130">
                  <c:v>13.170497490944099</c:v>
                </c:pt>
                <c:pt idx="131">
                  <c:v>12.80516904416363</c:v>
                </c:pt>
                <c:pt idx="132">
                  <c:v>12.39531170413207</c:v>
                </c:pt>
                <c:pt idx="133">
                  <c:v>11.867189454068036</c:v>
                </c:pt>
                <c:pt idx="134">
                  <c:v>11.165021476081725</c:v>
                </c:pt>
                <c:pt idx="135">
                  <c:v>10.371162282422462</c:v>
                </c:pt>
                <c:pt idx="136">
                  <c:v>9.6287746589190313</c:v>
                </c:pt>
                <c:pt idx="137">
                  <c:v>9.1571514347004719</c:v>
                </c:pt>
                <c:pt idx="138">
                  <c:v>8.8033143152106081</c:v>
                </c:pt>
                <c:pt idx="139">
                  <c:v>8.4027936786026611</c:v>
                </c:pt>
                <c:pt idx="140">
                  <c:v>7.7633491954108989</c:v>
                </c:pt>
                <c:pt idx="141">
                  <c:v>7.2713767457818932</c:v>
                </c:pt>
                <c:pt idx="142">
                  <c:v>6.736311818813121</c:v>
                </c:pt>
                <c:pt idx="143">
                  <c:v>6.2520002540445194</c:v>
                </c:pt>
                <c:pt idx="144">
                  <c:v>5.8498037988733609</c:v>
                </c:pt>
                <c:pt idx="145">
                  <c:v>5.5778423863290536</c:v>
                </c:pt>
                <c:pt idx="146">
                  <c:v>5.2182596031938866</c:v>
                </c:pt>
                <c:pt idx="147">
                  <c:v>4.8112750949849774</c:v>
                </c:pt>
                <c:pt idx="148">
                  <c:v>4.4686899001338309</c:v>
                </c:pt>
                <c:pt idx="149">
                  <c:v>4.1366384219657375</c:v>
                </c:pt>
                <c:pt idx="150">
                  <c:v>3.7411452410474317</c:v>
                </c:pt>
                <c:pt idx="151">
                  <c:v>3.4265701564671334</c:v>
                </c:pt>
                <c:pt idx="152">
                  <c:v>3.2048833008192217</c:v>
                </c:pt>
                <c:pt idx="153">
                  <c:v>3.0061790997525186</c:v>
                </c:pt>
                <c:pt idx="154">
                  <c:v>2.8000534164773003</c:v>
                </c:pt>
                <c:pt idx="155">
                  <c:v>2.5355134861415083</c:v>
                </c:pt>
                <c:pt idx="156">
                  <c:v>2.385647426059875</c:v>
                </c:pt>
                <c:pt idx="157">
                  <c:v>2.3071233562407443</c:v>
                </c:pt>
                <c:pt idx="158">
                  <c:v>2.2692977372425038</c:v>
                </c:pt>
                <c:pt idx="159">
                  <c:v>2.2336267421112526</c:v>
                </c:pt>
                <c:pt idx="160">
                  <c:v>2.0902245536305837</c:v>
                </c:pt>
                <c:pt idx="161">
                  <c:v>1.8611162157741563</c:v>
                </c:pt>
                <c:pt idx="162">
                  <c:v>1.6961677886236042</c:v>
                </c:pt>
                <c:pt idx="163">
                  <c:v>1.5259525031315244</c:v>
                </c:pt>
                <c:pt idx="164">
                  <c:v>1.4086452037066035</c:v>
                </c:pt>
                <c:pt idx="165">
                  <c:v>1.3701013767527006</c:v>
                </c:pt>
                <c:pt idx="166">
                  <c:v>1.3155175721223293</c:v>
                </c:pt>
                <c:pt idx="167">
                  <c:v>1.2733827053901126</c:v>
                </c:pt>
                <c:pt idx="168">
                  <c:v>1.2238263564493808</c:v>
                </c:pt>
                <c:pt idx="169">
                  <c:v>1.2137714450701016</c:v>
                </c:pt>
                <c:pt idx="170">
                  <c:v>1.1680455385595714</c:v>
                </c:pt>
                <c:pt idx="171">
                  <c:v>1.1208832161377154</c:v>
                </c:pt>
                <c:pt idx="172">
                  <c:v>1.0648629955960183</c:v>
                </c:pt>
                <c:pt idx="173">
                  <c:v>1.0670176194630068</c:v>
                </c:pt>
                <c:pt idx="174">
                  <c:v>1.0335012481987433</c:v>
                </c:pt>
                <c:pt idx="175">
                  <c:v>0.94947091738619793</c:v>
                </c:pt>
                <c:pt idx="176">
                  <c:v>0.84724598503019521</c:v>
                </c:pt>
                <c:pt idx="177">
                  <c:v>0.79553501222247502</c:v>
                </c:pt>
                <c:pt idx="178">
                  <c:v>0.75483656140158406</c:v>
                </c:pt>
                <c:pt idx="179">
                  <c:v>0.72754465908639809</c:v>
                </c:pt>
                <c:pt idx="180">
                  <c:v>0.7122228893655923</c:v>
                </c:pt>
                <c:pt idx="181">
                  <c:v>0.68325516848719325</c:v>
                </c:pt>
                <c:pt idx="182">
                  <c:v>0.65476625291256974</c:v>
                </c:pt>
                <c:pt idx="183">
                  <c:v>0.65787848738710841</c:v>
                </c:pt>
                <c:pt idx="184">
                  <c:v>0.64782357600782958</c:v>
                </c:pt>
                <c:pt idx="185">
                  <c:v>0.61143437292091518</c:v>
                </c:pt>
                <c:pt idx="186">
                  <c:v>0.59467618728878358</c:v>
                </c:pt>
                <c:pt idx="187">
                  <c:v>0.58510008121327972</c:v>
                </c:pt>
                <c:pt idx="188">
                  <c:v>0.54631685160748955</c:v>
                </c:pt>
                <c:pt idx="189">
                  <c:v>0.51567331216587753</c:v>
                </c:pt>
                <c:pt idx="190">
                  <c:v>0.46444114466193243</c:v>
                </c:pt>
                <c:pt idx="191">
                  <c:v>0.43188238400521961</c:v>
                </c:pt>
                <c:pt idx="192">
                  <c:v>0.44648594577036294</c:v>
                </c:pt>
                <c:pt idx="193">
                  <c:v>0.44050087947317307</c:v>
                </c:pt>
                <c:pt idx="194">
                  <c:v>0.44289490599204895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07-4FF6-82D5-020772D2527C}"/>
            </c:ext>
          </c:extLst>
        </c:ser>
        <c:ser>
          <c:idx val="3"/>
          <c:order val="3"/>
          <c:tx>
            <c:strRef>
              <c:f>'SA (1st,2nd,3rd, 4th)'!$E$1:$E$2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E507-4FF6-82D5-020772D2527C}"/>
              </c:ext>
            </c:extLst>
          </c:dPt>
          <c:dPt>
            <c:idx val="21"/>
            <c:marker>
              <c:symbol val="circle"/>
              <c:size val="10"/>
              <c:spPr>
                <a:solidFill>
                  <a:schemeClr val="accent2">
                    <a:lumMod val="60000"/>
                  </a:schemeClr>
                </a:solidFill>
                <a:ln w="3175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E507-4FF6-82D5-020772D2527C}"/>
              </c:ext>
            </c:extLst>
          </c:dPt>
          <c:cat>
            <c:strRef>
              <c:f>'SA (1st,2nd,3rd, 4th)'!$A$3:$A$197</c:f>
              <c:strCache>
                <c:ptCount val="195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</c:strCache>
            </c:strRef>
          </c:cat>
          <c:val>
            <c:numRef>
              <c:f>'SA (1st,2nd,3rd, 4th)'!$E$3:$E$197</c:f>
              <c:numCache>
                <c:formatCode>General</c:formatCode>
                <c:ptCount val="195"/>
                <c:pt idx="0">
                  <c:v>0.46108950753550609</c:v>
                </c:pt>
                <c:pt idx="1">
                  <c:v>0.45175280411188995</c:v>
                </c:pt>
                <c:pt idx="2">
                  <c:v>0.4606107022317309</c:v>
                </c:pt>
                <c:pt idx="3">
                  <c:v>0.47353844543366097</c:v>
                </c:pt>
                <c:pt idx="4">
                  <c:v>0.46108950753550604</c:v>
                </c:pt>
                <c:pt idx="5">
                  <c:v>0.47473545869309902</c:v>
                </c:pt>
                <c:pt idx="6">
                  <c:v>0.47952351173085089</c:v>
                </c:pt>
                <c:pt idx="7">
                  <c:v>0.48622678598370345</c:v>
                </c:pt>
                <c:pt idx="8">
                  <c:v>0.54871087812636554</c:v>
                </c:pt>
                <c:pt idx="9">
                  <c:v>0.60353408540862452</c:v>
                </c:pt>
                <c:pt idx="10">
                  <c:v>0.69833753555611189</c:v>
                </c:pt>
                <c:pt idx="11">
                  <c:v>0.83743047630280387</c:v>
                </c:pt>
                <c:pt idx="12">
                  <c:v>0.9391766033550315</c:v>
                </c:pt>
                <c:pt idx="13">
                  <c:v>0.98131147008724795</c:v>
                </c:pt>
                <c:pt idx="14">
                  <c:v>1.1237560479603663</c:v>
                </c:pt>
                <c:pt idx="15">
                  <c:v>1.2934925281486707</c:v>
                </c:pt>
                <c:pt idx="16">
                  <c:v>1.7435695136973473</c:v>
                </c:pt>
                <c:pt idx="17">
                  <c:v>2.2317115208961518</c:v>
                </c:pt>
                <c:pt idx="18">
                  <c:v>2.7902379077499084</c:v>
                </c:pt>
                <c:pt idx="19">
                  <c:v>3.3099810649978747</c:v>
                </c:pt>
                <c:pt idx="20">
                  <c:v>3.7794496653494472</c:v>
                </c:pt>
                <c:pt idx="21">
                  <c:v>4.6185559602154642</c:v>
                </c:pt>
                <c:pt idx="22">
                  <c:v>6.3628436818684744</c:v>
                </c:pt>
                <c:pt idx="23">
                  <c:v>8.5342257344889525</c:v>
                </c:pt>
                <c:pt idx="24">
                  <c:v>11.700804611006159</c:v>
                </c:pt>
                <c:pt idx="25">
                  <c:v>14.847991872720469</c:v>
                </c:pt>
                <c:pt idx="26">
                  <c:v>16.827133595875207</c:v>
                </c:pt>
                <c:pt idx="27">
                  <c:v>17.810599689829445</c:v>
                </c:pt>
                <c:pt idx="28">
                  <c:v>19.911118557491196</c:v>
                </c:pt>
                <c:pt idx="29">
                  <c:v>22.611819873435145</c:v>
                </c:pt>
                <c:pt idx="30">
                  <c:v>25.210056854371203</c:v>
                </c:pt>
                <c:pt idx="31">
                  <c:v>25.919167509262255</c:v>
                </c:pt>
                <c:pt idx="32">
                  <c:v>26.107577396297792</c:v>
                </c:pt>
                <c:pt idx="33">
                  <c:v>32.51159833429093</c:v>
                </c:pt>
                <c:pt idx="34">
                  <c:v>34.165152450878551</c:v>
                </c:pt>
                <c:pt idx="35">
                  <c:v>36.729154852594675</c:v>
                </c:pt>
                <c:pt idx="36">
                  <c:v>38.296524014502758</c:v>
                </c:pt>
                <c:pt idx="37">
                  <c:v>38.870372171077328</c:v>
                </c:pt>
                <c:pt idx="38">
                  <c:v>39.276399068678685</c:v>
                </c:pt>
                <c:pt idx="39">
                  <c:v>39.019520023203292</c:v>
                </c:pt>
                <c:pt idx="40">
                  <c:v>33.654506594402299</c:v>
                </c:pt>
                <c:pt idx="41">
                  <c:v>32.510880126335266</c:v>
                </c:pt>
                <c:pt idx="42">
                  <c:v>30.491758160315303</c:v>
                </c:pt>
                <c:pt idx="43">
                  <c:v>29.225078729178044</c:v>
                </c:pt>
                <c:pt idx="44">
                  <c:v>28.356286505477961</c:v>
                </c:pt>
                <c:pt idx="45">
                  <c:v>27.909561157055712</c:v>
                </c:pt>
                <c:pt idx="46">
                  <c:v>27.609829036892446</c:v>
                </c:pt>
                <c:pt idx="47">
                  <c:v>25.24884008397699</c:v>
                </c:pt>
                <c:pt idx="48">
                  <c:v>24.115747332593006</c:v>
                </c:pt>
                <c:pt idx="49">
                  <c:v>22.150969768551526</c:v>
                </c:pt>
                <c:pt idx="50">
                  <c:v>19.259464539053166</c:v>
                </c:pt>
                <c:pt idx="51">
                  <c:v>17.301629651916421</c:v>
                </c:pt>
                <c:pt idx="52">
                  <c:v>15.603546642077717</c:v>
                </c:pt>
                <c:pt idx="53">
                  <c:v>14.39815428982368</c:v>
                </c:pt>
                <c:pt idx="54">
                  <c:v>14.09985858557174</c:v>
                </c:pt>
                <c:pt idx="55">
                  <c:v>13.931797923946647</c:v>
                </c:pt>
                <c:pt idx="56">
                  <c:v>14.138163009873754</c:v>
                </c:pt>
                <c:pt idx="57">
                  <c:v>14.637556941711276</c:v>
                </c:pt>
                <c:pt idx="58">
                  <c:v>13.890620667821981</c:v>
                </c:pt>
                <c:pt idx="59">
                  <c:v>13.293311051362435</c:v>
                </c:pt>
                <c:pt idx="60">
                  <c:v>12.806366057423068</c:v>
                </c:pt>
                <c:pt idx="61">
                  <c:v>12.836291388909018</c:v>
                </c:pt>
                <c:pt idx="62">
                  <c:v>12.676609820099994</c:v>
                </c:pt>
                <c:pt idx="63">
                  <c:v>12.09964942905089</c:v>
                </c:pt>
                <c:pt idx="64">
                  <c:v>11.059205503947407</c:v>
                </c:pt>
                <c:pt idx="65">
                  <c:v>10.115719652858399</c:v>
                </c:pt>
                <c:pt idx="66">
                  <c:v>9.1523633816627203</c:v>
                </c:pt>
                <c:pt idx="67">
                  <c:v>8.3936963778309348</c:v>
                </c:pt>
                <c:pt idx="68">
                  <c:v>7.9424223790228199</c:v>
                </c:pt>
                <c:pt idx="69">
                  <c:v>7.7705312749675288</c:v>
                </c:pt>
                <c:pt idx="70">
                  <c:v>7.2890925420215762</c:v>
                </c:pt>
                <c:pt idx="71">
                  <c:v>6.7054288767196217</c:v>
                </c:pt>
                <c:pt idx="72">
                  <c:v>6.2369178869755997</c:v>
                </c:pt>
                <c:pt idx="73">
                  <c:v>5.8263423389883755</c:v>
                </c:pt>
                <c:pt idx="74">
                  <c:v>5.4574228524295938</c:v>
                </c:pt>
                <c:pt idx="75">
                  <c:v>5.2977412836205682</c:v>
                </c:pt>
                <c:pt idx="76">
                  <c:v>5.2117957315929218</c:v>
                </c:pt>
                <c:pt idx="77">
                  <c:v>5.1016705117246293</c:v>
                </c:pt>
                <c:pt idx="78">
                  <c:v>5.1469176129313841</c:v>
                </c:pt>
                <c:pt idx="79">
                  <c:v>5.1804339841956475</c:v>
                </c:pt>
                <c:pt idx="80">
                  <c:v>5.2448332975534111</c:v>
                </c:pt>
                <c:pt idx="81">
                  <c:v>5.3149782745564753</c:v>
                </c:pt>
                <c:pt idx="82">
                  <c:v>5.3858414595152038</c:v>
                </c:pt>
                <c:pt idx="83">
                  <c:v>5.3939811496793819</c:v>
                </c:pt>
                <c:pt idx="84">
                  <c:v>5.3671680526679708</c:v>
                </c:pt>
                <c:pt idx="85">
                  <c:v>5.3650134288009825</c:v>
                </c:pt>
                <c:pt idx="86">
                  <c:v>5.1653516171267295</c:v>
                </c:pt>
                <c:pt idx="87">
                  <c:v>4.9233155360683716</c:v>
                </c:pt>
                <c:pt idx="88">
                  <c:v>4.9269065758466857</c:v>
                </c:pt>
                <c:pt idx="89">
                  <c:v>4.8134297188519657</c:v>
                </c:pt>
                <c:pt idx="90">
                  <c:v>4.7803921528914781</c:v>
                </c:pt>
                <c:pt idx="91">
                  <c:v>4.2391027569736277</c:v>
                </c:pt>
                <c:pt idx="92">
                  <c:v>4.5086701429990583</c:v>
                </c:pt>
                <c:pt idx="93">
                  <c:v>4.4854480857659622</c:v>
                </c:pt>
                <c:pt idx="94">
                  <c:v>4.5055579085245201</c:v>
                </c:pt>
                <c:pt idx="95">
                  <c:v>4.297756406686088</c:v>
                </c:pt>
                <c:pt idx="96">
                  <c:v>4.2730979335416661</c:v>
                </c:pt>
                <c:pt idx="97">
                  <c:v>4.2410179781887285</c:v>
                </c:pt>
                <c:pt idx="98">
                  <c:v>4.6096980620956236</c:v>
                </c:pt>
                <c:pt idx="99">
                  <c:v>4.1478903466044539</c:v>
                </c:pt>
                <c:pt idx="100">
                  <c:v>4.1208378469411562</c:v>
                </c:pt>
                <c:pt idx="101">
                  <c:v>4.1059948825241248</c:v>
                </c:pt>
                <c:pt idx="102">
                  <c:v>4.0528474938050802</c:v>
                </c:pt>
                <c:pt idx="103">
                  <c:v>4.0066427819907746</c:v>
                </c:pt>
                <c:pt idx="104">
                  <c:v>4.0202887331483668</c:v>
                </c:pt>
                <c:pt idx="105">
                  <c:v>4.0131066535917395</c:v>
                </c:pt>
                <c:pt idx="106">
                  <c:v>3.8737743101931592</c:v>
                </c:pt>
                <c:pt idx="107">
                  <c:v>3.719359599725661</c:v>
                </c:pt>
                <c:pt idx="108">
                  <c:v>3.5544111725751084</c:v>
                </c:pt>
                <c:pt idx="109">
                  <c:v>3.5670995131251506</c:v>
                </c:pt>
                <c:pt idx="110">
                  <c:v>3.5216130092665083</c:v>
                </c:pt>
                <c:pt idx="111">
                  <c:v>3.4339916386756486</c:v>
                </c:pt>
                <c:pt idx="112">
                  <c:v>3.2700008221326469</c:v>
                </c:pt>
                <c:pt idx="113">
                  <c:v>3.0013910467147662</c:v>
                </c:pt>
                <c:pt idx="114">
                  <c:v>2.8678043669614892</c:v>
                </c:pt>
                <c:pt idx="115">
                  <c:v>2.8168116021094316</c:v>
                </c:pt>
                <c:pt idx="116">
                  <c:v>2.6767610507551893</c:v>
                </c:pt>
                <c:pt idx="117">
                  <c:v>2.6482721351805654</c:v>
                </c:pt>
                <c:pt idx="118">
                  <c:v>2.6521025776107665</c:v>
                </c:pt>
                <c:pt idx="119">
                  <c:v>2.6011098127587089</c:v>
                </c:pt>
                <c:pt idx="120">
                  <c:v>2.5704662733170971</c:v>
                </c:pt>
                <c:pt idx="121">
                  <c:v>2.5740573130954112</c:v>
                </c:pt>
                <c:pt idx="122">
                  <c:v>2.519712911116927</c:v>
                </c:pt>
                <c:pt idx="123">
                  <c:v>2.4802114735554746</c:v>
                </c:pt>
                <c:pt idx="124">
                  <c:v>2.4383160094751455</c:v>
                </c:pt>
                <c:pt idx="125">
                  <c:v>2.4071936647297583</c:v>
                </c:pt>
                <c:pt idx="126">
                  <c:v>2.4579470269299284</c:v>
                </c:pt>
                <c:pt idx="127">
                  <c:v>2.4849995265932265</c:v>
                </c:pt>
                <c:pt idx="128">
                  <c:v>2.4402312306902458</c:v>
                </c:pt>
                <c:pt idx="129">
                  <c:v>2.4131787310269481</c:v>
                </c:pt>
                <c:pt idx="130">
                  <c:v>2.3454277805427592</c:v>
                </c:pt>
                <c:pt idx="131">
                  <c:v>2.3255573604360884</c:v>
                </c:pt>
                <c:pt idx="132">
                  <c:v>2.3004200819878911</c:v>
                </c:pt>
                <c:pt idx="133">
                  <c:v>2.1242197301986221</c:v>
                </c:pt>
                <c:pt idx="134">
                  <c:v>1.983690373540604</c:v>
                </c:pt>
                <c:pt idx="135">
                  <c:v>2.2324297288518147</c:v>
                </c:pt>
                <c:pt idx="136">
                  <c:v>2.0885487350673704</c:v>
                </c:pt>
                <c:pt idx="137">
                  <c:v>2.1388232919637651</c:v>
                </c:pt>
                <c:pt idx="138">
                  <c:v>2.1627635571525246</c:v>
                </c:pt>
                <c:pt idx="139">
                  <c:v>2.1663545969308386</c:v>
                </c:pt>
                <c:pt idx="140">
                  <c:v>2.3207693073983364</c:v>
                </c:pt>
                <c:pt idx="141">
                  <c:v>2.3887596605344137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507-4FF6-82D5-020772D25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national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9.2681438076054449E-4"/>
              <c:y val="0.353707349081364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640791476407912"/>
          <c:y val="0.333302001312336"/>
          <c:w val="0.21430745814307459"/>
          <c:h val="0.193812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[Figures.xlsx]Provincial Cases!PivotTable7</c:name>
    <c:fmtId val="4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0614884615499932"/>
          <c:y val="0.27542754957828075"/>
          <c:w val="0.84763932329837366"/>
          <c:h val="0.6094368649463372"/>
        </c:manualLayout>
      </c:layout>
      <c:lineChart>
        <c:grouping val="standard"/>
        <c:varyColors val="0"/>
        <c:ser>
          <c:idx val="0"/>
          <c:order val="0"/>
          <c:tx>
            <c:strRef>
              <c:f>'Provincial Cases'!$B$1</c:f>
              <c:strCache>
                <c:ptCount val="1"/>
                <c:pt idx="0">
                  <c:v>SA: Eastern Cape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'Provincial Cases'!$A$2:$A$757</c:f>
              <c:strCache>
                <c:ptCount val="756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</c:strCache>
            </c:strRef>
          </c:cat>
          <c:val>
            <c:numRef>
              <c:f>'Provincial Cases'!$B$2:$B$757</c:f>
              <c:numCache>
                <c:formatCode>General</c:formatCode>
                <c:ptCount val="7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2.121430377826538E-3</c:v>
                </c:pt>
                <c:pt idx="17">
                  <c:v>4.2428607556530759E-3</c:v>
                </c:pt>
                <c:pt idx="18">
                  <c:v>4.2428607556530759E-3</c:v>
                </c:pt>
                <c:pt idx="19">
                  <c:v>4.2428607556530759E-3</c:v>
                </c:pt>
                <c:pt idx="20">
                  <c:v>4.2428607556530759E-3</c:v>
                </c:pt>
                <c:pt idx="21">
                  <c:v>1.060715188913269E-2</c:v>
                </c:pt>
                <c:pt idx="22">
                  <c:v>1.6971443022612304E-2</c:v>
                </c:pt>
                <c:pt idx="23">
                  <c:v>1.9092873400438838E-2</c:v>
                </c:pt>
                <c:pt idx="24">
                  <c:v>2.121430377826538E-2</c:v>
                </c:pt>
                <c:pt idx="25">
                  <c:v>2.121430377826538E-2</c:v>
                </c:pt>
                <c:pt idx="26">
                  <c:v>2.121430377826538E-2</c:v>
                </c:pt>
                <c:pt idx="27">
                  <c:v>2.7578594911744993E-2</c:v>
                </c:pt>
                <c:pt idx="28">
                  <c:v>2.5457164533918452E-2</c:v>
                </c:pt>
                <c:pt idx="29">
                  <c:v>2.7578594911744993E-2</c:v>
                </c:pt>
                <c:pt idx="30">
                  <c:v>3.1821455667398066E-2</c:v>
                </c:pt>
                <c:pt idx="31">
                  <c:v>4.0307177178704225E-2</c:v>
                </c:pt>
                <c:pt idx="32">
                  <c:v>4.2428607556530759E-2</c:v>
                </c:pt>
                <c:pt idx="33">
                  <c:v>5.5157189823489987E-2</c:v>
                </c:pt>
                <c:pt idx="34">
                  <c:v>6.3642911334796132E-2</c:v>
                </c:pt>
                <c:pt idx="35">
                  <c:v>9.3342936624367656E-2</c:v>
                </c:pt>
                <c:pt idx="36">
                  <c:v>9.970722775784728E-2</c:v>
                </c:pt>
                <c:pt idx="37">
                  <c:v>9.3342936624367684E-2</c:v>
                </c:pt>
                <c:pt idx="38">
                  <c:v>0.12092153153611267</c:v>
                </c:pt>
                <c:pt idx="39">
                  <c:v>0.15274298720351073</c:v>
                </c:pt>
                <c:pt idx="40">
                  <c:v>0.28851453138440913</c:v>
                </c:pt>
                <c:pt idx="41">
                  <c:v>0.32670027818528685</c:v>
                </c:pt>
                <c:pt idx="42">
                  <c:v>0.33730743007441955</c:v>
                </c:pt>
                <c:pt idx="43">
                  <c:v>0.37761460725312374</c:v>
                </c:pt>
                <c:pt idx="44">
                  <c:v>0.42640750594313409</c:v>
                </c:pt>
                <c:pt idx="45">
                  <c:v>0.43489322745444031</c:v>
                </c:pt>
                <c:pt idx="46">
                  <c:v>0.43701465783226684</c:v>
                </c:pt>
                <c:pt idx="47">
                  <c:v>0.36276459460833804</c:v>
                </c:pt>
                <c:pt idx="48">
                  <c:v>0.37761460725312374</c:v>
                </c:pt>
                <c:pt idx="49">
                  <c:v>0.41792178443182798</c:v>
                </c:pt>
                <c:pt idx="50">
                  <c:v>0.49641470841140983</c:v>
                </c:pt>
                <c:pt idx="51">
                  <c:v>0.46247182236618523</c:v>
                </c:pt>
                <c:pt idx="52">
                  <c:v>0.51338615143402222</c:v>
                </c:pt>
                <c:pt idx="53">
                  <c:v>0.58975764503577754</c:v>
                </c:pt>
                <c:pt idx="54">
                  <c:v>0.57490763239099174</c:v>
                </c:pt>
                <c:pt idx="55">
                  <c:v>0.53672188559011413</c:v>
                </c:pt>
                <c:pt idx="56">
                  <c:v>0.48792898690010372</c:v>
                </c:pt>
                <c:pt idx="57">
                  <c:v>0.44762180972139953</c:v>
                </c:pt>
                <c:pt idx="58">
                  <c:v>0.51762901218967527</c:v>
                </c:pt>
                <c:pt idx="59">
                  <c:v>0.50702186030054264</c:v>
                </c:pt>
                <c:pt idx="60">
                  <c:v>0.47944326538879761</c:v>
                </c:pt>
                <c:pt idx="61">
                  <c:v>0.47095754387749139</c:v>
                </c:pt>
                <c:pt idx="62">
                  <c:v>0.46459325274401181</c:v>
                </c:pt>
                <c:pt idx="63">
                  <c:v>0.59824336654708377</c:v>
                </c:pt>
                <c:pt idx="64">
                  <c:v>0.63218625259230821</c:v>
                </c:pt>
                <c:pt idx="65">
                  <c:v>0.73401491072798208</c:v>
                </c:pt>
                <c:pt idx="66">
                  <c:v>0.94191508775498278</c:v>
                </c:pt>
                <c:pt idx="67">
                  <c:v>1.1498152647819837</c:v>
                </c:pt>
                <c:pt idx="68">
                  <c:v>1.4128726316324745</c:v>
                </c:pt>
                <c:pt idx="69">
                  <c:v>1.4531798088111785</c:v>
                </c:pt>
                <c:pt idx="70">
                  <c:v>1.3577154418089843</c:v>
                </c:pt>
                <c:pt idx="71">
                  <c:v>1.4277226442772599</c:v>
                </c:pt>
                <c:pt idx="72">
                  <c:v>1.5571298973246788</c:v>
                </c:pt>
                <c:pt idx="73">
                  <c:v>1.5231870112794541</c:v>
                </c:pt>
                <c:pt idx="74">
                  <c:v>1.4765155429672705</c:v>
                </c:pt>
                <c:pt idx="75">
                  <c:v>1.3386225684085455</c:v>
                </c:pt>
                <c:pt idx="76">
                  <c:v>1.4446940872998721</c:v>
                </c:pt>
                <c:pt idx="77">
                  <c:v>1.6016799352590358</c:v>
                </c:pt>
                <c:pt idx="78">
                  <c:v>1.6907800111277511</c:v>
                </c:pt>
                <c:pt idx="79">
                  <c:v>1.6059227960146896</c:v>
                </c:pt>
                <c:pt idx="80">
                  <c:v>1.5995585048812095</c:v>
                </c:pt>
                <c:pt idx="81">
                  <c:v>1.4765155429672703</c:v>
                </c:pt>
                <c:pt idx="82">
                  <c:v>1.5465227454355459</c:v>
                </c:pt>
                <c:pt idx="83">
                  <c:v>1.7650300743516796</c:v>
                </c:pt>
                <c:pt idx="84">
                  <c:v>2.0832446310256603</c:v>
                </c:pt>
                <c:pt idx="85">
                  <c:v>2.3844877446770285</c:v>
                </c:pt>
                <c:pt idx="86">
                  <c:v>2.5245021496135807</c:v>
                </c:pt>
                <c:pt idx="87">
                  <c:v>2.6242093773714275</c:v>
                </c:pt>
                <c:pt idx="88">
                  <c:v>2.8915096049775713</c:v>
                </c:pt>
                <c:pt idx="89">
                  <c:v>3.0972883516267453</c:v>
                </c:pt>
                <c:pt idx="90">
                  <c:v>3.1375955288054493</c:v>
                </c:pt>
                <c:pt idx="91">
                  <c:v>3.4579315158572572</c:v>
                </c:pt>
                <c:pt idx="92">
                  <c:v>3.5152101360585735</c:v>
                </c:pt>
                <c:pt idx="93">
                  <c:v>3.9670748065356256</c:v>
                </c:pt>
                <c:pt idx="94">
                  <c:v>4.3425679834109232</c:v>
                </c:pt>
                <c:pt idx="95">
                  <c:v>4.7307897425531795</c:v>
                </c:pt>
                <c:pt idx="96">
                  <c:v>5.1678044003854469</c:v>
                </c:pt>
                <c:pt idx="97">
                  <c:v>5.5751190329281419</c:v>
                </c:pt>
                <c:pt idx="98">
                  <c:v>6.2200338677874081</c:v>
                </c:pt>
                <c:pt idx="99">
                  <c:v>7.1598275251645651</c:v>
                </c:pt>
                <c:pt idx="100">
                  <c:v>7.6816993981098944</c:v>
                </c:pt>
                <c:pt idx="101">
                  <c:v>8.5981573213309588</c:v>
                </c:pt>
                <c:pt idx="102">
                  <c:v>9.0288076880297456</c:v>
                </c:pt>
                <c:pt idx="103">
                  <c:v>9.0776005867197558</c:v>
                </c:pt>
                <c:pt idx="104">
                  <c:v>10.108615750343452</c:v>
                </c:pt>
                <c:pt idx="105">
                  <c:v>10.121344332610411</c:v>
                </c:pt>
                <c:pt idx="106">
                  <c:v>10.375915977949594</c:v>
                </c:pt>
                <c:pt idx="107">
                  <c:v>11.606345597088989</c:v>
                </c:pt>
                <c:pt idx="108">
                  <c:v>12.143067482679102</c:v>
                </c:pt>
                <c:pt idx="109">
                  <c:v>13.360768519551536</c:v>
                </c:pt>
                <c:pt idx="110">
                  <c:v>12.874960963029258</c:v>
                </c:pt>
                <c:pt idx="111">
                  <c:v>15.475834606244593</c:v>
                </c:pt>
                <c:pt idx="112">
                  <c:v>16.64898560518267</c:v>
                </c:pt>
                <c:pt idx="113">
                  <c:v>17.887900945833369</c:v>
                </c:pt>
                <c:pt idx="114">
                  <c:v>18.959223286635769</c:v>
                </c:pt>
                <c:pt idx="115">
                  <c:v>19.831131171922475</c:v>
                </c:pt>
                <c:pt idx="116">
                  <c:v>19.729302513786802</c:v>
                </c:pt>
                <c:pt idx="117">
                  <c:v>22.440490536649119</c:v>
                </c:pt>
                <c:pt idx="118">
                  <c:v>21.481604005871525</c:v>
                </c:pt>
                <c:pt idx="119">
                  <c:v>21.460389702093259</c:v>
                </c:pt>
                <c:pt idx="120">
                  <c:v>21.678897031009392</c:v>
                </c:pt>
                <c:pt idx="121">
                  <c:v>22.281383258312129</c:v>
                </c:pt>
                <c:pt idx="122">
                  <c:v>22.378969055692149</c:v>
                </c:pt>
                <c:pt idx="123">
                  <c:v>25.215321470846227</c:v>
                </c:pt>
                <c:pt idx="124">
                  <c:v>26.973987254064429</c:v>
                </c:pt>
                <c:pt idx="125">
                  <c:v>27.614659228168044</c:v>
                </c:pt>
                <c:pt idx="126">
                  <c:v>29.337260694963192</c:v>
                </c:pt>
                <c:pt idx="127">
                  <c:v>29.9694469475555</c:v>
                </c:pt>
                <c:pt idx="128">
                  <c:v>29.850646846397215</c:v>
                </c:pt>
                <c:pt idx="129">
                  <c:v>31.083197895914431</c:v>
                </c:pt>
                <c:pt idx="130">
                  <c:v>29.651232390881521</c:v>
                </c:pt>
                <c:pt idx="131">
                  <c:v>28.762353062572203</c:v>
                </c:pt>
                <c:pt idx="132">
                  <c:v>28.060159607511615</c:v>
                </c:pt>
                <c:pt idx="133">
                  <c:v>27.056723038799664</c:v>
                </c:pt>
                <c:pt idx="134">
                  <c:v>26.679108431546542</c:v>
                </c:pt>
                <c:pt idx="135">
                  <c:v>27.035508735021399</c:v>
                </c:pt>
                <c:pt idx="136">
                  <c:v>27.326144696783636</c:v>
                </c:pt>
                <c:pt idx="137">
                  <c:v>28.125923949224241</c:v>
                </c:pt>
                <c:pt idx="138">
                  <c:v>27.154308836179691</c:v>
                </c:pt>
                <c:pt idx="139">
                  <c:v>25.953579242329873</c:v>
                </c:pt>
                <c:pt idx="140">
                  <c:v>26.006615001775526</c:v>
                </c:pt>
                <c:pt idx="141">
                  <c:v>26.471208254519542</c:v>
                </c:pt>
                <c:pt idx="142">
                  <c:v>25.02439273684184</c:v>
                </c:pt>
                <c:pt idx="143">
                  <c:v>22.071361650907303</c:v>
                </c:pt>
                <c:pt idx="144">
                  <c:v>18.912551818323585</c:v>
                </c:pt>
                <c:pt idx="145">
                  <c:v>17.624843578982873</c:v>
                </c:pt>
                <c:pt idx="146">
                  <c:v>17.086000263014935</c:v>
                </c:pt>
                <c:pt idx="147">
                  <c:v>16.144085175259953</c:v>
                </c:pt>
                <c:pt idx="148">
                  <c:v>14.001440493655151</c:v>
                </c:pt>
                <c:pt idx="149">
                  <c:v>12.749796570737491</c:v>
                </c:pt>
                <c:pt idx="150">
                  <c:v>12.357331950839582</c:v>
                </c:pt>
                <c:pt idx="151">
                  <c:v>11.546945546509845</c:v>
                </c:pt>
                <c:pt idx="152">
                  <c:v>10.13407291487737</c:v>
                </c:pt>
                <c:pt idx="153">
                  <c:v>9.6058367507985629</c:v>
                </c:pt>
                <c:pt idx="154">
                  <c:v>8.3987428658152634</c:v>
                </c:pt>
                <c:pt idx="155">
                  <c:v>7.8004994992681791</c:v>
                </c:pt>
                <c:pt idx="156">
                  <c:v>6.9837488038049633</c:v>
                </c:pt>
                <c:pt idx="157">
                  <c:v>6.345198260079175</c:v>
                </c:pt>
                <c:pt idx="158">
                  <c:v>6.1606338172082662</c:v>
                </c:pt>
                <c:pt idx="159">
                  <c:v>6.0906266147399899</c:v>
                </c:pt>
                <c:pt idx="160">
                  <c:v>5.046882868849333</c:v>
                </c:pt>
                <c:pt idx="161">
                  <c:v>4.2174035911191581</c:v>
                </c:pt>
                <c:pt idx="162">
                  <c:v>3.7273531738412271</c:v>
                </c:pt>
                <c:pt idx="163">
                  <c:v>3.3879243133889809</c:v>
                </c:pt>
                <c:pt idx="164">
                  <c:v>3.4048957564115936</c:v>
                </c:pt>
                <c:pt idx="165">
                  <c:v>3.2118455920293782</c:v>
                </c:pt>
                <c:pt idx="166">
                  <c:v>3.0315240099141225</c:v>
                </c:pt>
                <c:pt idx="167">
                  <c:v>3.3582242880994095</c:v>
                </c:pt>
                <c:pt idx="168">
                  <c:v>3.3603457184772365</c:v>
                </c:pt>
                <c:pt idx="169">
                  <c:v>2.9169667695114896</c:v>
                </c:pt>
                <c:pt idx="170">
                  <c:v>2.9021167568667039</c:v>
                </c:pt>
                <c:pt idx="171">
                  <c:v>2.5393521622583655</c:v>
                </c:pt>
                <c:pt idx="172">
                  <c:v>2.4354020737448652</c:v>
                </c:pt>
                <c:pt idx="173">
                  <c:v>2.4757092509235692</c:v>
                </c:pt>
                <c:pt idx="174">
                  <c:v>2.3547877193874571</c:v>
                </c:pt>
                <c:pt idx="175">
                  <c:v>2.2041661625617728</c:v>
                </c:pt>
                <c:pt idx="176">
                  <c:v>2.023844580446517</c:v>
                </c:pt>
                <c:pt idx="177">
                  <c:v>1.8244301249308226</c:v>
                </c:pt>
                <c:pt idx="178">
                  <c:v>1.8180658337973428</c:v>
                </c:pt>
                <c:pt idx="179">
                  <c:v>1.9580802387338945</c:v>
                </c:pt>
                <c:pt idx="180">
                  <c:v>1.9220159223108431</c:v>
                </c:pt>
                <c:pt idx="181">
                  <c:v>1.8032158211525571</c:v>
                </c:pt>
                <c:pt idx="182">
                  <c:v>1.8329158464421287</c:v>
                </c:pt>
                <c:pt idx="183">
                  <c:v>1.9814159728899863</c:v>
                </c:pt>
                <c:pt idx="184">
                  <c:v>1.8159444034195165</c:v>
                </c:pt>
                <c:pt idx="185">
                  <c:v>1.6738085681051387</c:v>
                </c:pt>
                <c:pt idx="186">
                  <c:v>1.4956084163677092</c:v>
                </c:pt>
                <c:pt idx="187">
                  <c:v>1.5040941378790154</c:v>
                </c:pt>
                <c:pt idx="188">
                  <c:v>1.5231870112794543</c:v>
                </c:pt>
                <c:pt idx="189">
                  <c:v>1.355594011431158</c:v>
                </c:pt>
                <c:pt idx="190">
                  <c:v>1.2452796317841777</c:v>
                </c:pt>
                <c:pt idx="191">
                  <c:v>1.2049724546054734</c:v>
                </c:pt>
                <c:pt idx="192">
                  <c:v>1.2007295938498204</c:v>
                </c:pt>
                <c:pt idx="193">
                  <c:v>1.2474010621620042</c:v>
                </c:pt>
                <c:pt idx="194">
                  <c:v>1.2452796317841777</c:v>
                </c:pt>
                <c:pt idx="195">
                  <c:v>1.3216511253859331</c:v>
                </c:pt>
                <c:pt idx="196">
                  <c:v>1.3746868848315967</c:v>
                </c:pt>
                <c:pt idx="197">
                  <c:v>1.4256012138994336</c:v>
                </c:pt>
                <c:pt idx="198">
                  <c:v>1.5083369986346684</c:v>
                </c:pt>
                <c:pt idx="199">
                  <c:v>1.5889513529920769</c:v>
                </c:pt>
                <c:pt idx="200">
                  <c:v>1.5889513529920769</c:v>
                </c:pt>
                <c:pt idx="201">
                  <c:v>1.7098728845281899</c:v>
                </c:pt>
                <c:pt idx="202">
                  <c:v>1.6059227960146891</c:v>
                </c:pt>
                <c:pt idx="203">
                  <c:v>1.680172859238618</c:v>
                </c:pt>
                <c:pt idx="204">
                  <c:v>1.6674442769716589</c:v>
                </c:pt>
                <c:pt idx="205">
                  <c:v>1.574101340347291</c:v>
                </c:pt>
                <c:pt idx="206">
                  <c:v>1.5444013150577196</c:v>
                </c:pt>
                <c:pt idx="207">
                  <c:v>1.633501390926434</c:v>
                </c:pt>
                <c:pt idx="208">
                  <c:v>1.6059227960146889</c:v>
                </c:pt>
                <c:pt idx="209">
                  <c:v>1.6632014162160054</c:v>
                </c:pt>
                <c:pt idx="210">
                  <c:v>1.6780514288607915</c:v>
                </c:pt>
                <c:pt idx="211">
                  <c:v>1.8498872894647409</c:v>
                </c:pt>
                <c:pt idx="212">
                  <c:v>1.9453516564669351</c:v>
                </c:pt>
                <c:pt idx="213">
                  <c:v>2.0386945930913032</c:v>
                </c:pt>
                <c:pt idx="214">
                  <c:v>2.098094643670446</c:v>
                </c:pt>
                <c:pt idx="215">
                  <c:v>1.941108795711282</c:v>
                </c:pt>
                <c:pt idx="216">
                  <c:v>2.0386945930913027</c:v>
                </c:pt>
                <c:pt idx="217">
                  <c:v>2.0790017702700072</c:v>
                </c:pt>
                <c:pt idx="218">
                  <c:v>1.9665659602452006</c:v>
                </c:pt>
                <c:pt idx="219">
                  <c:v>2.1065803651817521</c:v>
                </c:pt>
                <c:pt idx="220">
                  <c:v>2.1511304031161096</c:v>
                </c:pt>
                <c:pt idx="221">
                  <c:v>2.1914375802948141</c:v>
                </c:pt>
                <c:pt idx="222">
                  <c:v>2.2444733397404772</c:v>
                </c:pt>
                <c:pt idx="223">
                  <c:v>2.2359876182291711</c:v>
                </c:pt>
                <c:pt idx="224">
                  <c:v>2.1935590106726401</c:v>
                </c:pt>
                <c:pt idx="225">
                  <c:v>2.2211376055843854</c:v>
                </c:pt>
                <c:pt idx="226">
                  <c:v>2.4078234788331203</c:v>
                </c:pt>
                <c:pt idx="227">
                  <c:v>2.4163092003444264</c:v>
                </c:pt>
                <c:pt idx="228">
                  <c:v>2.3866091750548546</c:v>
                </c:pt>
                <c:pt idx="229">
                  <c:v>2.5393521622583655</c:v>
                </c:pt>
                <c:pt idx="230">
                  <c:v>2.8575667189323468</c:v>
                </c:pt>
                <c:pt idx="231">
                  <c:v>3.315795680542879</c:v>
                </c:pt>
                <c:pt idx="232">
                  <c:v>3.557638743615104</c:v>
                </c:pt>
                <c:pt idx="233">
                  <c:v>3.7061388700629618</c:v>
                </c:pt>
                <c:pt idx="234">
                  <c:v>4.200432148096545</c:v>
                </c:pt>
                <c:pt idx="235">
                  <c:v>4.3701465783226681</c:v>
                </c:pt>
                <c:pt idx="236">
                  <c:v>4.7753397804875366</c:v>
                </c:pt>
                <c:pt idx="237">
                  <c:v>5.2696330585211211</c:v>
                </c:pt>
                <c:pt idx="238">
                  <c:v>5.5645118810390093</c:v>
                </c:pt>
                <c:pt idx="239">
                  <c:v>6.1309337919186948</c:v>
                </c:pt>
                <c:pt idx="240">
                  <c:v>6.591284183907054</c:v>
                </c:pt>
                <c:pt idx="241">
                  <c:v>6.438541196703544</c:v>
                </c:pt>
                <c:pt idx="242">
                  <c:v>6.6697771078866364</c:v>
                </c:pt>
                <c:pt idx="243">
                  <c:v>7.4250063223928828</c:v>
                </c:pt>
                <c:pt idx="244">
                  <c:v>7.5777493095963946</c:v>
                </c:pt>
                <c:pt idx="245">
                  <c:v>8.1059854736752026</c:v>
                </c:pt>
                <c:pt idx="246">
                  <c:v>8.4242000303491817</c:v>
                </c:pt>
                <c:pt idx="247">
                  <c:v>8.5599715745300795</c:v>
                </c:pt>
                <c:pt idx="248">
                  <c:v>9.1539720803215108</c:v>
                </c:pt>
                <c:pt idx="249">
                  <c:v>10.03648711749735</c:v>
                </c:pt>
                <c:pt idx="250">
                  <c:v>10.995373648274947</c:v>
                </c:pt>
                <c:pt idx="251">
                  <c:v>11.67423136917944</c:v>
                </c:pt>
                <c:pt idx="252">
                  <c:v>12.48886063426483</c:v>
                </c:pt>
                <c:pt idx="253">
                  <c:v>13.301368468972393</c:v>
                </c:pt>
                <c:pt idx="254">
                  <c:v>14.436333721109593</c:v>
                </c:pt>
                <c:pt idx="255">
                  <c:v>14.801219746095756</c:v>
                </c:pt>
                <c:pt idx="256">
                  <c:v>14.714241100604868</c:v>
                </c:pt>
                <c:pt idx="257">
                  <c:v>15.130041454658869</c:v>
                </c:pt>
                <c:pt idx="258">
                  <c:v>16.744449972184864</c:v>
                </c:pt>
                <c:pt idx="259">
                  <c:v>16.699899934250507</c:v>
                </c:pt>
                <c:pt idx="260">
                  <c:v>18.023672490014267</c:v>
                </c:pt>
                <c:pt idx="261">
                  <c:v>18.371587071977817</c:v>
                </c:pt>
                <c:pt idx="262">
                  <c:v>19.222280653486262</c:v>
                </c:pt>
                <c:pt idx="263">
                  <c:v>20.567267513028288</c:v>
                </c:pt>
                <c:pt idx="264">
                  <c:v>20.662731880030481</c:v>
                </c:pt>
                <c:pt idx="265">
                  <c:v>19.752638247942894</c:v>
                </c:pt>
                <c:pt idx="266">
                  <c:v>20.043274209705128</c:v>
                </c:pt>
                <c:pt idx="267">
                  <c:v>19.595652399983731</c:v>
                </c:pt>
                <c:pt idx="268">
                  <c:v>19.739909665675935</c:v>
                </c:pt>
                <c:pt idx="269">
                  <c:v>19.402602235601513</c:v>
                </c:pt>
                <c:pt idx="270">
                  <c:v>19.19682348895234</c:v>
                </c:pt>
                <c:pt idx="271">
                  <c:v>18.747080248853113</c:v>
                </c:pt>
                <c:pt idx="272">
                  <c:v>19.30713786859932</c:v>
                </c:pt>
                <c:pt idx="273">
                  <c:v>20.285117272777359</c:v>
                </c:pt>
                <c:pt idx="274">
                  <c:v>21.116717980885362</c:v>
                </c:pt>
                <c:pt idx="275">
                  <c:v>21.188846613731464</c:v>
                </c:pt>
                <c:pt idx="276">
                  <c:v>21.748904233477667</c:v>
                </c:pt>
                <c:pt idx="277">
                  <c:v>21.814668575190289</c:v>
                </c:pt>
                <c:pt idx="278">
                  <c:v>21.566461220984589</c:v>
                </c:pt>
                <c:pt idx="279">
                  <c:v>21.674654170253742</c:v>
                </c:pt>
                <c:pt idx="280">
                  <c:v>22.667483587076557</c:v>
                </c:pt>
                <c:pt idx="281">
                  <c:v>22.930540953927046</c:v>
                </c:pt>
                <c:pt idx="282">
                  <c:v>23.84275601639246</c:v>
                </c:pt>
                <c:pt idx="283">
                  <c:v>24.939535521728779</c:v>
                </c:pt>
                <c:pt idx="284">
                  <c:v>24.375235041226922</c:v>
                </c:pt>
                <c:pt idx="285">
                  <c:v>26.329072419205158</c:v>
                </c:pt>
                <c:pt idx="286">
                  <c:v>26.386351039406474</c:v>
                </c:pt>
                <c:pt idx="287">
                  <c:v>25.264114369536237</c:v>
                </c:pt>
                <c:pt idx="288">
                  <c:v>23.426955662338457</c:v>
                </c:pt>
                <c:pt idx="289">
                  <c:v>22.279261827934299</c:v>
                </c:pt>
                <c:pt idx="290">
                  <c:v>21.120960841641011</c:v>
                </c:pt>
                <c:pt idx="291">
                  <c:v>21.7595113853668</c:v>
                </c:pt>
                <c:pt idx="292">
                  <c:v>20.620303272473951</c:v>
                </c:pt>
                <c:pt idx="293">
                  <c:v>19.871438349101179</c:v>
                </c:pt>
                <c:pt idx="294">
                  <c:v>19.226523514241915</c:v>
                </c:pt>
                <c:pt idx="295">
                  <c:v>19.408966526734996</c:v>
                </c:pt>
                <c:pt idx="296">
                  <c:v>18.624037286939174</c:v>
                </c:pt>
                <c:pt idx="297">
                  <c:v>17.745765110518992</c:v>
                </c:pt>
                <c:pt idx="298">
                  <c:v>15.85132778311989</c:v>
                </c:pt>
                <c:pt idx="299">
                  <c:v>14.646355328514417</c:v>
                </c:pt>
                <c:pt idx="300">
                  <c:v>14.661205341159201</c:v>
                </c:pt>
                <c:pt idx="301">
                  <c:v>14.597562429824407</c:v>
                </c:pt>
                <c:pt idx="302">
                  <c:v>14.635748176625285</c:v>
                </c:pt>
                <c:pt idx="303">
                  <c:v>14.69939108796008</c:v>
                </c:pt>
                <c:pt idx="304">
                  <c:v>14.304805037684345</c:v>
                </c:pt>
                <c:pt idx="305">
                  <c:v>14.716362530982693</c:v>
                </c:pt>
                <c:pt idx="306">
                  <c:v>14.347233645240875</c:v>
                </c:pt>
                <c:pt idx="307">
                  <c:v>13.954769025342967</c:v>
                </c:pt>
                <c:pt idx="308">
                  <c:v>14.058719113856467</c:v>
                </c:pt>
                <c:pt idx="309">
                  <c:v>14.009926215166457</c:v>
                </c:pt>
                <c:pt idx="310">
                  <c:v>14.41724084770915</c:v>
                </c:pt>
                <c:pt idx="311">
                  <c:v>15.055791391434939</c:v>
                </c:pt>
                <c:pt idx="312">
                  <c:v>15.605241859292011</c:v>
                </c:pt>
                <c:pt idx="313">
                  <c:v>16.23742811188432</c:v>
                </c:pt>
                <c:pt idx="314">
                  <c:v>16.235306681506493</c:v>
                </c:pt>
                <c:pt idx="315">
                  <c:v>15.480077467000246</c:v>
                </c:pt>
                <c:pt idx="316">
                  <c:v>14.536040948867438</c:v>
                </c:pt>
                <c:pt idx="317">
                  <c:v>13.64079732942464</c:v>
                </c:pt>
                <c:pt idx="318">
                  <c:v>12.902539557941003</c:v>
                </c:pt>
                <c:pt idx="319">
                  <c:v>11.962745900563847</c:v>
                </c:pt>
                <c:pt idx="320">
                  <c:v>10.702616256134885</c:v>
                </c:pt>
                <c:pt idx="321">
                  <c:v>9.896472712560799</c:v>
                </c:pt>
                <c:pt idx="322">
                  <c:v>9.0797220170975823</c:v>
                </c:pt>
                <c:pt idx="323">
                  <c:v>8.8718218400705826</c:v>
                </c:pt>
                <c:pt idx="324">
                  <c:v>8.3605571190143859</c:v>
                </c:pt>
                <c:pt idx="325">
                  <c:v>7.7029137018881579</c:v>
                </c:pt>
                <c:pt idx="326">
                  <c:v>7.1173989176080337</c:v>
                </c:pt>
                <c:pt idx="327">
                  <c:v>6.9604130696488706</c:v>
                </c:pt>
                <c:pt idx="328">
                  <c:v>5.9421264882921321</c:v>
                </c:pt>
                <c:pt idx="329">
                  <c:v>5.1678044003854469</c:v>
                </c:pt>
                <c:pt idx="330">
                  <c:v>4.3552965656778824</c:v>
                </c:pt>
                <c:pt idx="331">
                  <c:v>3.759174629508625</c:v>
                </c:pt>
                <c:pt idx="332">
                  <c:v>3.3836814526333283</c:v>
                </c:pt>
                <c:pt idx="333">
                  <c:v>3.3773171614998483</c:v>
                </c:pt>
                <c:pt idx="334">
                  <c:v>2.8618095796879994</c:v>
                </c:pt>
                <c:pt idx="335">
                  <c:v>2.6942165798397033</c:v>
                </c:pt>
                <c:pt idx="336">
                  <c:v>2.4184306307222529</c:v>
                </c:pt>
                <c:pt idx="337">
                  <c:v>2.0514231753582624</c:v>
                </c:pt>
                <c:pt idx="338">
                  <c:v>1.8159444034195167</c:v>
                </c:pt>
                <c:pt idx="339">
                  <c:v>1.6907800111277509</c:v>
                </c:pt>
                <c:pt idx="340">
                  <c:v>1.5444013150577194</c:v>
                </c:pt>
                <c:pt idx="341">
                  <c:v>1.5104584290124949</c:v>
                </c:pt>
                <c:pt idx="342">
                  <c:v>1.5083369986346684</c:v>
                </c:pt>
                <c:pt idx="343">
                  <c:v>1.4404512265442193</c:v>
                </c:pt>
                <c:pt idx="344">
                  <c:v>1.3662011633202904</c:v>
                </c:pt>
                <c:pt idx="345">
                  <c:v>1.2007295938498204</c:v>
                </c:pt>
                <c:pt idx="346">
                  <c:v>1.1455724040263302</c:v>
                </c:pt>
                <c:pt idx="347">
                  <c:v>1.0840509230693607</c:v>
                </c:pt>
                <c:pt idx="348">
                  <c:v>1.1010223660919733</c:v>
                </c:pt>
                <c:pt idx="349">
                  <c:v>0.94615794851063595</c:v>
                </c:pt>
                <c:pt idx="350">
                  <c:v>0.85493644226409482</c:v>
                </c:pt>
                <c:pt idx="351">
                  <c:v>0.79341496130712519</c:v>
                </c:pt>
                <c:pt idx="352">
                  <c:v>0.76159350563972705</c:v>
                </c:pt>
                <c:pt idx="353">
                  <c:v>0.73825777148363525</c:v>
                </c:pt>
                <c:pt idx="354">
                  <c:v>0.74037920186146178</c:v>
                </c:pt>
                <c:pt idx="355">
                  <c:v>0.66188627788187981</c:v>
                </c:pt>
                <c:pt idx="356">
                  <c:v>0.60672908805838976</c:v>
                </c:pt>
                <c:pt idx="357">
                  <c:v>0.5643004805018591</c:v>
                </c:pt>
                <c:pt idx="358">
                  <c:v>0.52187187294532833</c:v>
                </c:pt>
                <c:pt idx="359">
                  <c:v>0.51550758181184875</c:v>
                </c:pt>
                <c:pt idx="360">
                  <c:v>0.45186467047705259</c:v>
                </c:pt>
                <c:pt idx="361">
                  <c:v>0.4306503666987872</c:v>
                </c:pt>
                <c:pt idx="362">
                  <c:v>0.47944326538879756</c:v>
                </c:pt>
                <c:pt idx="363">
                  <c:v>0.44337894896574642</c:v>
                </c:pt>
                <c:pt idx="364">
                  <c:v>0.43913608821009337</c:v>
                </c:pt>
                <c:pt idx="365">
                  <c:v>0.44550037934357301</c:v>
                </c:pt>
                <c:pt idx="366">
                  <c:v>0.45822896161053223</c:v>
                </c:pt>
                <c:pt idx="367">
                  <c:v>0.46671468312183834</c:v>
                </c:pt>
                <c:pt idx="368">
                  <c:v>0.46671468312183834</c:v>
                </c:pt>
                <c:pt idx="369">
                  <c:v>0.41580035405400145</c:v>
                </c:pt>
                <c:pt idx="370">
                  <c:v>0.40731463254269523</c:v>
                </c:pt>
                <c:pt idx="371">
                  <c:v>0.37125031611964415</c:v>
                </c:pt>
                <c:pt idx="372">
                  <c:v>0.34155029083007266</c:v>
                </c:pt>
                <c:pt idx="373">
                  <c:v>0.46247182236618528</c:v>
                </c:pt>
                <c:pt idx="374">
                  <c:v>0.46247182236618523</c:v>
                </c:pt>
                <c:pt idx="375">
                  <c:v>0.45186467047705253</c:v>
                </c:pt>
                <c:pt idx="376">
                  <c:v>0.63218625259230821</c:v>
                </c:pt>
                <c:pt idx="377">
                  <c:v>0.80826497395191088</c:v>
                </c:pt>
                <c:pt idx="378">
                  <c:v>0.9801008345558605</c:v>
                </c:pt>
                <c:pt idx="379">
                  <c:v>1.1604224166711161</c:v>
                </c:pt>
                <c:pt idx="380">
                  <c:v>1.1731509989380753</c:v>
                </c:pt>
                <c:pt idx="381">
                  <c:v>1.1731509989380753</c:v>
                </c:pt>
                <c:pt idx="382">
                  <c:v>1.1710295685602488</c:v>
                </c:pt>
                <c:pt idx="383">
                  <c:v>0.97161511304455461</c:v>
                </c:pt>
                <c:pt idx="384">
                  <c:v>0.9567651003997687</c:v>
                </c:pt>
                <c:pt idx="385">
                  <c:v>0.9652508219110747</c:v>
                </c:pt>
                <c:pt idx="386">
                  <c:v>0.96949368266672786</c:v>
                </c:pt>
                <c:pt idx="387">
                  <c:v>0.98010083455586039</c:v>
                </c:pt>
                <c:pt idx="388">
                  <c:v>0.98222226493368725</c:v>
                </c:pt>
                <c:pt idx="389">
                  <c:v>0.99282941682281967</c:v>
                </c:pt>
                <c:pt idx="390">
                  <c:v>1.0352580243793505</c:v>
                </c:pt>
                <c:pt idx="391">
                  <c:v>0.88887932830931937</c:v>
                </c:pt>
                <c:pt idx="392">
                  <c:v>0.74037920186146167</c:v>
                </c:pt>
                <c:pt idx="393">
                  <c:v>0.56642191087968563</c:v>
                </c:pt>
                <c:pt idx="394">
                  <c:v>0.34791458196355224</c:v>
                </c:pt>
                <c:pt idx="395">
                  <c:v>0.30760740478484799</c:v>
                </c:pt>
                <c:pt idx="396">
                  <c:v>0.2779073794952765</c:v>
                </c:pt>
                <c:pt idx="397">
                  <c:v>0.26305736685049069</c:v>
                </c:pt>
                <c:pt idx="398">
                  <c:v>0.25032878458353147</c:v>
                </c:pt>
                <c:pt idx="399">
                  <c:v>0.23760020231657222</c:v>
                </c:pt>
                <c:pt idx="400">
                  <c:v>0.26517879722831728</c:v>
                </c:pt>
                <c:pt idx="401">
                  <c:v>0.31821455667398063</c:v>
                </c:pt>
                <c:pt idx="402">
                  <c:v>0.36912888574181757</c:v>
                </c:pt>
                <c:pt idx="403">
                  <c:v>0.41792178443182798</c:v>
                </c:pt>
                <c:pt idx="404">
                  <c:v>0.4073146325426954</c:v>
                </c:pt>
                <c:pt idx="405">
                  <c:v>0.41367892367617493</c:v>
                </c:pt>
                <c:pt idx="406">
                  <c:v>0.39670748065356254</c:v>
                </c:pt>
                <c:pt idx="407">
                  <c:v>0.39246461989790948</c:v>
                </c:pt>
                <c:pt idx="408">
                  <c:v>0.40095034140921565</c:v>
                </c:pt>
                <c:pt idx="409">
                  <c:v>0.3861003287644299</c:v>
                </c:pt>
                <c:pt idx="410">
                  <c:v>0.36488602498616457</c:v>
                </c:pt>
                <c:pt idx="411">
                  <c:v>0.36276459460833804</c:v>
                </c:pt>
                <c:pt idx="412">
                  <c:v>0.35215744271920529</c:v>
                </c:pt>
                <c:pt idx="413">
                  <c:v>0.36064316423051146</c:v>
                </c:pt>
                <c:pt idx="414">
                  <c:v>0.33306456931876649</c:v>
                </c:pt>
                <c:pt idx="415">
                  <c:v>0.28639310100658261</c:v>
                </c:pt>
                <c:pt idx="416">
                  <c:v>0.27366451873962344</c:v>
                </c:pt>
                <c:pt idx="417">
                  <c:v>0.25245021496135805</c:v>
                </c:pt>
                <c:pt idx="418">
                  <c:v>0.25881450609483764</c:v>
                </c:pt>
                <c:pt idx="419">
                  <c:v>0.26942165798397033</c:v>
                </c:pt>
                <c:pt idx="420">
                  <c:v>0.25032878458353147</c:v>
                </c:pt>
                <c:pt idx="421">
                  <c:v>0.25032878458353147</c:v>
                </c:pt>
                <c:pt idx="422">
                  <c:v>0.2673002276061438</c:v>
                </c:pt>
                <c:pt idx="423">
                  <c:v>0.27578594911744997</c:v>
                </c:pt>
                <c:pt idx="424">
                  <c:v>0.29912168327354188</c:v>
                </c:pt>
                <c:pt idx="425">
                  <c:v>0.30336454402919488</c:v>
                </c:pt>
                <c:pt idx="426">
                  <c:v>0.30336454402919494</c:v>
                </c:pt>
                <c:pt idx="427">
                  <c:v>0.30972883516267452</c:v>
                </c:pt>
                <c:pt idx="428">
                  <c:v>0.33518599969659302</c:v>
                </c:pt>
                <c:pt idx="429">
                  <c:v>0.32670027818528685</c:v>
                </c:pt>
                <c:pt idx="430">
                  <c:v>0.37337174649747062</c:v>
                </c:pt>
                <c:pt idx="431">
                  <c:v>0.39246461989790948</c:v>
                </c:pt>
                <c:pt idx="432">
                  <c:v>0.40095034140921565</c:v>
                </c:pt>
                <c:pt idx="433">
                  <c:v>0.45186467047705259</c:v>
                </c:pt>
                <c:pt idx="434">
                  <c:v>0.53884331596794066</c:v>
                </c:pt>
                <c:pt idx="435">
                  <c:v>0.57066477163533869</c:v>
                </c:pt>
                <c:pt idx="436">
                  <c:v>0.65127912599274718</c:v>
                </c:pt>
                <c:pt idx="437">
                  <c:v>0.65127912599274718</c:v>
                </c:pt>
                <c:pt idx="438">
                  <c:v>0.64279340448144084</c:v>
                </c:pt>
                <c:pt idx="439">
                  <c:v>0.72340775883884934</c:v>
                </c:pt>
                <c:pt idx="440">
                  <c:v>0.87190788528670704</c:v>
                </c:pt>
                <c:pt idx="441">
                  <c:v>0.87402931566453357</c:v>
                </c:pt>
                <c:pt idx="442">
                  <c:v>0.92706507511019709</c:v>
                </c:pt>
                <c:pt idx="443">
                  <c:v>1.0225294421123912</c:v>
                </c:pt>
                <c:pt idx="444">
                  <c:v>1.0628366192910954</c:v>
                </c:pt>
                <c:pt idx="445">
                  <c:v>1.088293783825014</c:v>
                </c:pt>
                <c:pt idx="446">
                  <c:v>1.1243581002480652</c:v>
                </c:pt>
                <c:pt idx="447">
                  <c:v>1.1349652521371978</c:v>
                </c:pt>
                <c:pt idx="448">
                  <c:v>1.272858226695923</c:v>
                </c:pt>
                <c:pt idx="449">
                  <c:v>1.3874154670985559</c:v>
                </c:pt>
                <c:pt idx="450">
                  <c:v>1.4298440746550864</c:v>
                </c:pt>
                <c:pt idx="451">
                  <c:v>1.4128726316324742</c:v>
                </c:pt>
                <c:pt idx="452">
                  <c:v>1.4383297961663928</c:v>
                </c:pt>
                <c:pt idx="453">
                  <c:v>1.4786369733450968</c:v>
                </c:pt>
                <c:pt idx="454">
                  <c:v>1.5889513529920767</c:v>
                </c:pt>
                <c:pt idx="455">
                  <c:v>1.6483514035712201</c:v>
                </c:pt>
                <c:pt idx="456">
                  <c:v>1.6929014415055774</c:v>
                </c:pt>
                <c:pt idx="457">
                  <c:v>1.8859516058877923</c:v>
                </c:pt>
                <c:pt idx="458">
                  <c:v>1.9856588336456398</c:v>
                </c:pt>
                <c:pt idx="459">
                  <c:v>1.9899016944012928</c:v>
                </c:pt>
                <c:pt idx="460">
                  <c:v>2.1426446816048035</c:v>
                </c:pt>
                <c:pt idx="461">
                  <c:v>2.2975090991861404</c:v>
                </c:pt>
                <c:pt idx="462">
                  <c:v>2.673002276061438</c:v>
                </c:pt>
                <c:pt idx="463">
                  <c:v>2.632695098882734</c:v>
                </c:pt>
                <c:pt idx="464">
                  <c:v>2.7324023266405812</c:v>
                </c:pt>
                <c:pt idx="465">
                  <c:v>2.8575667189323464</c:v>
                </c:pt>
                <c:pt idx="466">
                  <c:v>2.986973971979765</c:v>
                </c:pt>
                <c:pt idx="467">
                  <c:v>3.4091386171672462</c:v>
                </c:pt>
                <c:pt idx="468">
                  <c:v>3.9225247686012685</c:v>
                </c:pt>
                <c:pt idx="469">
                  <c:v>3.8928247433116971</c:v>
                </c:pt>
                <c:pt idx="470">
                  <c:v>4.3298394011439632</c:v>
                </c:pt>
                <c:pt idx="471">
                  <c:v>4.7201825906640469</c:v>
                </c:pt>
                <c:pt idx="472">
                  <c:v>5.2017472864306713</c:v>
                </c:pt>
                <c:pt idx="473">
                  <c:v>5.3884331596794066</c:v>
                </c:pt>
                <c:pt idx="474">
                  <c:v>5.4202546153468045</c:v>
                </c:pt>
                <c:pt idx="475">
                  <c:v>5.7172548682425202</c:v>
                </c:pt>
                <c:pt idx="476">
                  <c:v>6.0269837034051941</c:v>
                </c:pt>
                <c:pt idx="477">
                  <c:v>6.5743127408844417</c:v>
                </c:pt>
                <c:pt idx="478">
                  <c:v>6.591284183907054</c:v>
                </c:pt>
                <c:pt idx="479">
                  <c:v>6.4724840827487666</c:v>
                </c:pt>
                <c:pt idx="480">
                  <c:v>6.7291771584657782</c:v>
                </c:pt>
                <c:pt idx="481">
                  <c:v>6.9816273734271359</c:v>
                </c:pt>
                <c:pt idx="482">
                  <c:v>6.8670701330245034</c:v>
                </c:pt>
                <c:pt idx="483">
                  <c:v>7.2871133478341577</c:v>
                </c:pt>
                <c:pt idx="484">
                  <c:v>7.4143991705037502</c:v>
                </c:pt>
                <c:pt idx="485">
                  <c:v>8.0253711193177928</c:v>
                </c:pt>
                <c:pt idx="486">
                  <c:v>8.3096427899465493</c:v>
                </c:pt>
                <c:pt idx="487">
                  <c:v>8.4899643720618041</c:v>
                </c:pt>
                <c:pt idx="488">
                  <c:v>8.6490716503987972</c:v>
                </c:pt>
                <c:pt idx="489">
                  <c:v>8.8590932578036234</c:v>
                </c:pt>
                <c:pt idx="490">
                  <c:v>8.9991076627401743</c:v>
                </c:pt>
                <c:pt idx="491">
                  <c:v>9.0903291689867149</c:v>
                </c:pt>
                <c:pt idx="492">
                  <c:v>9.0457791310523579</c:v>
                </c:pt>
                <c:pt idx="493">
                  <c:v>9.2706507511019698</c:v>
                </c:pt>
                <c:pt idx="494">
                  <c:v>9.3300508016811143</c:v>
                </c:pt>
                <c:pt idx="495">
                  <c:v>9.4000580041493897</c:v>
                </c:pt>
                <c:pt idx="496">
                  <c:v>9.6334153457103078</c:v>
                </c:pt>
                <c:pt idx="497">
                  <c:v>9.8646512568933993</c:v>
                </c:pt>
                <c:pt idx="498">
                  <c:v>10.148922927522156</c:v>
                </c:pt>
                <c:pt idx="499">
                  <c:v>10.061944282031268</c:v>
                </c:pt>
                <c:pt idx="500">
                  <c:v>9.9473870416286356</c:v>
                </c:pt>
                <c:pt idx="501">
                  <c:v>10.178622952811727</c:v>
                </c:pt>
                <c:pt idx="502">
                  <c:v>10.235901573013043</c:v>
                </c:pt>
                <c:pt idx="503">
                  <c:v>10.405616003239166</c:v>
                </c:pt>
                <c:pt idx="504">
                  <c:v>10.274087319813921</c:v>
                </c:pt>
                <c:pt idx="505">
                  <c:v>10.170137231300421</c:v>
                </c:pt>
                <c:pt idx="506">
                  <c:v>10.4480446107957</c:v>
                </c:pt>
                <c:pt idx="507">
                  <c:v>10.513808952508324</c:v>
                </c:pt>
                <c:pt idx="508">
                  <c:v>10.348337383037853</c:v>
                </c:pt>
                <c:pt idx="509">
                  <c:v>10.632609053666609</c:v>
                </c:pt>
                <c:pt idx="510">
                  <c:v>10.789594901625772</c:v>
                </c:pt>
                <c:pt idx="511">
                  <c:v>11.192666673412814</c:v>
                </c:pt>
                <c:pt idx="512">
                  <c:v>11.307223913815449</c:v>
                </c:pt>
                <c:pt idx="513">
                  <c:v>11.364502534016763</c:v>
                </c:pt>
                <c:pt idx="514">
                  <c:v>11.209638116435427</c:v>
                </c:pt>
                <c:pt idx="515">
                  <c:v>11.165088078501068</c:v>
                </c:pt>
                <c:pt idx="516">
                  <c:v>11.281766749281529</c:v>
                </c:pt>
                <c:pt idx="517">
                  <c:v>11.59361701482203</c:v>
                </c:pt>
                <c:pt idx="518">
                  <c:v>11.546945546509845</c:v>
                </c:pt>
                <c:pt idx="519">
                  <c:v>12.289446178749133</c:v>
                </c:pt>
                <c:pt idx="520">
                  <c:v>12.944968165497537</c:v>
                </c:pt>
                <c:pt idx="521">
                  <c:v>13.710804531892915</c:v>
                </c:pt>
                <c:pt idx="522">
                  <c:v>14.171154923881272</c:v>
                </c:pt>
                <c:pt idx="523">
                  <c:v>13.990833341766017</c:v>
                </c:pt>
                <c:pt idx="524">
                  <c:v>13.791418886250323</c:v>
                </c:pt>
                <c:pt idx="525">
                  <c:v>15.066398543324071</c:v>
                </c:pt>
                <c:pt idx="526">
                  <c:v>15.055791391434939</c:v>
                </c:pt>
                <c:pt idx="527">
                  <c:v>15.327334479796734</c:v>
                </c:pt>
                <c:pt idx="528">
                  <c:v>16.432599706644361</c:v>
                </c:pt>
                <c:pt idx="529">
                  <c:v>18.100043983616022</c:v>
                </c:pt>
                <c:pt idx="530">
                  <c:v>20.408160234691298</c:v>
                </c:pt>
                <c:pt idx="531">
                  <c:v>22.270776106422996</c:v>
                </c:pt>
                <c:pt idx="532">
                  <c:v>22.037418764862078</c:v>
                </c:pt>
                <c:pt idx="533">
                  <c:v>23.129955409442744</c:v>
                </c:pt>
                <c:pt idx="534">
                  <c:v>24.634049547321755</c:v>
                </c:pt>
                <c:pt idx="535">
                  <c:v>25.382914470694523</c:v>
                </c:pt>
                <c:pt idx="536">
                  <c:v>25.056214192509238</c:v>
                </c:pt>
                <c:pt idx="537">
                  <c:v>25.639607546411533</c:v>
                </c:pt>
                <c:pt idx="538">
                  <c:v>25.442314521273669</c:v>
                </c:pt>
                <c:pt idx="539">
                  <c:v>25.911150634773332</c:v>
                </c:pt>
                <c:pt idx="540">
                  <c:v>26.063893621976849</c:v>
                </c:pt>
                <c:pt idx="541">
                  <c:v>25.302300116337115</c:v>
                </c:pt>
                <c:pt idx="542">
                  <c:v>24.214006332512103</c:v>
                </c:pt>
                <c:pt idx="543">
                  <c:v>23.460898548383682</c:v>
                </c:pt>
                <c:pt idx="544">
                  <c:v>22.385333346825629</c:v>
                </c:pt>
                <c:pt idx="545">
                  <c:v>21.55373263871763</c:v>
                </c:pt>
                <c:pt idx="546">
                  <c:v>21.543125486828494</c:v>
                </c:pt>
                <c:pt idx="547">
                  <c:v>21.765875676500279</c:v>
                </c:pt>
                <c:pt idx="548">
                  <c:v>21.101867968240573</c:v>
                </c:pt>
                <c:pt idx="549">
                  <c:v>20.429374538469556</c:v>
                </c:pt>
                <c:pt idx="550">
                  <c:v>20.58636038642873</c:v>
                </c:pt>
                <c:pt idx="551">
                  <c:v>19.92447410854685</c:v>
                </c:pt>
                <c:pt idx="552">
                  <c:v>19.625352425273302</c:v>
                </c:pt>
                <c:pt idx="553">
                  <c:v>18.488265742758276</c:v>
                </c:pt>
                <c:pt idx="554">
                  <c:v>16.559885529313952</c:v>
                </c:pt>
                <c:pt idx="555">
                  <c:v>15.57554183400244</c:v>
                </c:pt>
                <c:pt idx="556">
                  <c:v>15.365520226597614</c:v>
                </c:pt>
                <c:pt idx="557">
                  <c:v>15.066398543324071</c:v>
                </c:pt>
                <c:pt idx="558">
                  <c:v>13.742625987560313</c:v>
                </c:pt>
                <c:pt idx="559">
                  <c:v>12.611903596178767</c:v>
                </c:pt>
                <c:pt idx="560">
                  <c:v>12.049724546054735</c:v>
                </c:pt>
                <c:pt idx="561">
                  <c:v>11.411174002328947</c:v>
                </c:pt>
                <c:pt idx="562">
                  <c:v>10.732316281424456</c:v>
                </c:pt>
                <c:pt idx="563">
                  <c:v>9.7691868898912073</c:v>
                </c:pt>
                <c:pt idx="564">
                  <c:v>8.3053999291908962</c:v>
                </c:pt>
                <c:pt idx="565">
                  <c:v>7.5989636133746581</c:v>
                </c:pt>
                <c:pt idx="566">
                  <c:v>6.8076700824453598</c:v>
                </c:pt>
                <c:pt idx="567">
                  <c:v>5.8827264377129893</c:v>
                </c:pt>
                <c:pt idx="568">
                  <c:v>5.0299114258267208</c:v>
                </c:pt>
                <c:pt idx="569">
                  <c:v>4.406210894745719</c:v>
                </c:pt>
                <c:pt idx="570">
                  <c:v>4.0816320469382594</c:v>
                </c:pt>
                <c:pt idx="571">
                  <c:v>3.8185746800877682</c:v>
                </c:pt>
                <c:pt idx="572">
                  <c:v>3.5109672753029209</c:v>
                </c:pt>
                <c:pt idx="573">
                  <c:v>3.2479099084524301</c:v>
                </c:pt>
                <c:pt idx="574">
                  <c:v>2.7981666683532032</c:v>
                </c:pt>
                <c:pt idx="575">
                  <c:v>2.6581522634166523</c:v>
                </c:pt>
                <c:pt idx="576">
                  <c:v>2.5223807192357532</c:v>
                </c:pt>
                <c:pt idx="577">
                  <c:v>2.4332806433670391</c:v>
                </c:pt>
                <c:pt idx="578">
                  <c:v>2.4120663395887738</c:v>
                </c:pt>
                <c:pt idx="579">
                  <c:v>2.1617375550052422</c:v>
                </c:pt>
                <c:pt idx="580">
                  <c:v>1.9729302513786802</c:v>
                </c:pt>
                <c:pt idx="581">
                  <c:v>1.8180658337973428</c:v>
                </c:pt>
                <c:pt idx="582">
                  <c:v>1.6250156694151279</c:v>
                </c:pt>
                <c:pt idx="583">
                  <c:v>1.4701512518337909</c:v>
                </c:pt>
                <c:pt idx="584">
                  <c:v>1.3577154418089843</c:v>
                </c:pt>
                <c:pt idx="585">
                  <c:v>1.3322582772750657</c:v>
                </c:pt>
                <c:pt idx="586">
                  <c:v>1.3089225431189739</c:v>
                </c:pt>
                <c:pt idx="587">
                  <c:v>1.2283081887615654</c:v>
                </c:pt>
                <c:pt idx="588">
                  <c:v>1.1095080876032795</c:v>
                </c:pt>
                <c:pt idx="589">
                  <c:v>1.0585937585354426</c:v>
                </c:pt>
                <c:pt idx="590">
                  <c:v>0.99919370795629958</c:v>
                </c:pt>
                <c:pt idx="591">
                  <c:v>0.90797220170975845</c:v>
                </c:pt>
                <c:pt idx="592">
                  <c:v>0.87827217642018673</c:v>
                </c:pt>
                <c:pt idx="593">
                  <c:v>0.81250783470756416</c:v>
                </c:pt>
                <c:pt idx="594">
                  <c:v>0.73401491072798219</c:v>
                </c:pt>
                <c:pt idx="595">
                  <c:v>0.64915769561492065</c:v>
                </c:pt>
                <c:pt idx="596">
                  <c:v>0.5706647716353388</c:v>
                </c:pt>
                <c:pt idx="597">
                  <c:v>0.48368612614445061</c:v>
                </c:pt>
                <c:pt idx="598">
                  <c:v>0.47520040463314445</c:v>
                </c:pt>
                <c:pt idx="599">
                  <c:v>0.4603503919883587</c:v>
                </c:pt>
                <c:pt idx="600">
                  <c:v>0.47307897425531792</c:v>
                </c:pt>
                <c:pt idx="601">
                  <c:v>0.42216464518748104</c:v>
                </c:pt>
                <c:pt idx="602">
                  <c:v>0.42640750594313415</c:v>
                </c:pt>
                <c:pt idx="603">
                  <c:v>0.39458605027573601</c:v>
                </c:pt>
                <c:pt idx="604">
                  <c:v>0.38397889838660337</c:v>
                </c:pt>
                <c:pt idx="605">
                  <c:v>0.3670074553639911</c:v>
                </c:pt>
                <c:pt idx="606">
                  <c:v>0.37337174649747068</c:v>
                </c:pt>
                <c:pt idx="607">
                  <c:v>0.3373074300744196</c:v>
                </c:pt>
                <c:pt idx="608">
                  <c:v>0.31397169591832769</c:v>
                </c:pt>
                <c:pt idx="609">
                  <c:v>0.28851453138440913</c:v>
                </c:pt>
                <c:pt idx="610">
                  <c:v>0.28215024025092955</c:v>
                </c:pt>
                <c:pt idx="611">
                  <c:v>0.28215024025092955</c:v>
                </c:pt>
                <c:pt idx="612">
                  <c:v>0.27154308836179686</c:v>
                </c:pt>
                <c:pt idx="613">
                  <c:v>0.26730022760614386</c:v>
                </c:pt>
                <c:pt idx="614">
                  <c:v>0.25457164533918458</c:v>
                </c:pt>
                <c:pt idx="615">
                  <c:v>0.24396449345005186</c:v>
                </c:pt>
                <c:pt idx="616">
                  <c:v>0.21850732891613342</c:v>
                </c:pt>
                <c:pt idx="617">
                  <c:v>0.22062875929395995</c:v>
                </c:pt>
                <c:pt idx="618">
                  <c:v>0.21002160740482725</c:v>
                </c:pt>
                <c:pt idx="619">
                  <c:v>0.20365731627134762</c:v>
                </c:pt>
                <c:pt idx="620">
                  <c:v>0.20153588589352109</c:v>
                </c:pt>
                <c:pt idx="621">
                  <c:v>0.20365731627134762</c:v>
                </c:pt>
                <c:pt idx="622">
                  <c:v>0.21638589853830689</c:v>
                </c:pt>
                <c:pt idx="623">
                  <c:v>0.22911448080526611</c:v>
                </c:pt>
                <c:pt idx="624">
                  <c:v>0.21850732891613342</c:v>
                </c:pt>
                <c:pt idx="625">
                  <c:v>0.21638589853830686</c:v>
                </c:pt>
                <c:pt idx="626">
                  <c:v>0.21002160740482728</c:v>
                </c:pt>
                <c:pt idx="627">
                  <c:v>0.20577874664917423</c:v>
                </c:pt>
                <c:pt idx="628">
                  <c:v>0.24184306307222533</c:v>
                </c:pt>
                <c:pt idx="629">
                  <c:v>0.23760020231657225</c:v>
                </c:pt>
                <c:pt idx="630">
                  <c:v>0.26305736685049069</c:v>
                </c:pt>
                <c:pt idx="631">
                  <c:v>0.27366451873962339</c:v>
                </c:pt>
                <c:pt idx="632">
                  <c:v>0.28639310100658261</c:v>
                </c:pt>
                <c:pt idx="633">
                  <c:v>0.31397169591832758</c:v>
                </c:pt>
                <c:pt idx="634">
                  <c:v>0.32457884780746038</c:v>
                </c:pt>
                <c:pt idx="635">
                  <c:v>0.40731463254269534</c:v>
                </c:pt>
                <c:pt idx="636">
                  <c:v>0.60672908805838988</c:v>
                </c:pt>
                <c:pt idx="637">
                  <c:v>0.95252223964411553</c:v>
                </c:pt>
                <c:pt idx="638">
                  <c:v>1.5210655809016278</c:v>
                </c:pt>
                <c:pt idx="639">
                  <c:v>2.1468875423604565</c:v>
                </c:pt>
                <c:pt idx="640">
                  <c:v>2.5075307065909676</c:v>
                </c:pt>
                <c:pt idx="641">
                  <c:v>2.6517879722831728</c:v>
                </c:pt>
                <c:pt idx="642">
                  <c:v>3.3412528450767978</c:v>
                </c:pt>
                <c:pt idx="643">
                  <c:v>4.3574179960557089</c:v>
                </c:pt>
                <c:pt idx="644">
                  <c:v>5.9442479186699595</c:v>
                </c:pt>
                <c:pt idx="645">
                  <c:v>7.5310778412842101</c:v>
                </c:pt>
                <c:pt idx="646">
                  <c:v>8.3011570684352431</c:v>
                </c:pt>
                <c:pt idx="647">
                  <c:v>12.344603368572624</c:v>
                </c:pt>
                <c:pt idx="648">
                  <c:v>13.365011380307191</c:v>
                </c:pt>
                <c:pt idx="649">
                  <c:v>16.237428111884324</c:v>
                </c:pt>
                <c:pt idx="650">
                  <c:v>19.763245399832027</c:v>
                </c:pt>
                <c:pt idx="651">
                  <c:v>22.531712042895663</c:v>
                </c:pt>
                <c:pt idx="652">
                  <c:v>23.681527307677644</c:v>
                </c:pt>
                <c:pt idx="653">
                  <c:v>25.563236052809781</c:v>
                </c:pt>
                <c:pt idx="654">
                  <c:v>23.878820332815511</c:v>
                </c:pt>
                <c:pt idx="655">
                  <c:v>24.069749066819899</c:v>
                </c:pt>
                <c:pt idx="656">
                  <c:v>23.429077092716287</c:v>
                </c:pt>
                <c:pt idx="657">
                  <c:v>23.579698649541971</c:v>
                </c:pt>
                <c:pt idx="658">
                  <c:v>24.031563320019021</c:v>
                </c:pt>
                <c:pt idx="659">
                  <c:v>25.132585686110993</c:v>
                </c:pt>
                <c:pt idx="660">
                  <c:v>25.461407394674104</c:v>
                </c:pt>
                <c:pt idx="661">
                  <c:v>23.804570269591579</c:v>
                </c:pt>
                <c:pt idx="662">
                  <c:v>23.53514861160761</c:v>
                </c:pt>
                <c:pt idx="663">
                  <c:v>22.16258315715384</c:v>
                </c:pt>
                <c:pt idx="664">
                  <c:v>19.235009235753218</c:v>
                </c:pt>
                <c:pt idx="665">
                  <c:v>17.315114743820203</c:v>
                </c:pt>
                <c:pt idx="666">
                  <c:v>15.853449213497717</c:v>
                </c:pt>
                <c:pt idx="667">
                  <c:v>14.684541075315295</c:v>
                </c:pt>
                <c:pt idx="668">
                  <c:v>14.563619543779183</c:v>
                </c:pt>
                <c:pt idx="669">
                  <c:v>14.088419139146039</c:v>
                </c:pt>
                <c:pt idx="670">
                  <c:v>14.663326771537031</c:v>
                </c:pt>
                <c:pt idx="671">
                  <c:v>15.259448707706285</c:v>
                </c:pt>
                <c:pt idx="672">
                  <c:v>14.251769278238681</c:v>
                </c:pt>
                <c:pt idx="673">
                  <c:v>12.966182469275802</c:v>
                </c:pt>
                <c:pt idx="674">
                  <c:v>12.24913900157043</c:v>
                </c:pt>
                <c:pt idx="675">
                  <c:v>12.053967406810388</c:v>
                </c:pt>
                <c:pt idx="676">
                  <c:v>11.644531343889868</c:v>
                </c:pt>
                <c:pt idx="677">
                  <c:v>10.617759041021824</c:v>
                </c:pt>
                <c:pt idx="678">
                  <c:v>9.6312939153324812</c:v>
                </c:pt>
                <c:pt idx="679">
                  <c:v>8.5260286884848568</c:v>
                </c:pt>
                <c:pt idx="680">
                  <c:v>7.8111066511573126</c:v>
                </c:pt>
                <c:pt idx="681">
                  <c:v>7.0813346011849845</c:v>
                </c:pt>
                <c:pt idx="682">
                  <c:v>6.644319943352718</c:v>
                </c:pt>
                <c:pt idx="683">
                  <c:v>6.6103770573074936</c:v>
                </c:pt>
                <c:pt idx="684">
                  <c:v>6.0736551717173777</c:v>
                </c:pt>
                <c:pt idx="685">
                  <c:v>5.1550758181184877</c:v>
                </c:pt>
                <c:pt idx="686">
                  <c:v>4.4295466289018117</c:v>
                </c:pt>
                <c:pt idx="687">
                  <c:v>3.9140390470899624</c:v>
                </c:pt>
                <c:pt idx="688">
                  <c:v>3.3136742501650525</c:v>
                </c:pt>
                <c:pt idx="689">
                  <c:v>3.1545669718280616</c:v>
                </c:pt>
                <c:pt idx="690">
                  <c:v>3.0633454655815209</c:v>
                </c:pt>
                <c:pt idx="691">
                  <c:v>2.8448381366653877</c:v>
                </c:pt>
                <c:pt idx="692">
                  <c:v>2.6178450862379479</c:v>
                </c:pt>
                <c:pt idx="693">
                  <c:v>2.5202592888579267</c:v>
                </c:pt>
                <c:pt idx="694">
                  <c:v>2.3717591624100693</c:v>
                </c:pt>
                <c:pt idx="695">
                  <c:v>2.2296233270956916</c:v>
                </c:pt>
                <c:pt idx="696">
                  <c:v>2.2444733397404772</c:v>
                </c:pt>
                <c:pt idx="697">
                  <c:v>2.227501896717865</c:v>
                </c:pt>
                <c:pt idx="698">
                  <c:v>2.14476611198263</c:v>
                </c:pt>
                <c:pt idx="699">
                  <c:v>1.9941445551569459</c:v>
                </c:pt>
                <c:pt idx="700">
                  <c:v>1.9156516311773635</c:v>
                </c:pt>
                <c:pt idx="701">
                  <c:v>1.794730099641251</c:v>
                </c:pt>
                <c:pt idx="702">
                  <c:v>1.6780514288607911</c:v>
                </c:pt>
                <c:pt idx="703">
                  <c:v>1.5931942137477297</c:v>
                </c:pt>
                <c:pt idx="704">
                  <c:v>1.597437074503383</c:v>
                </c:pt>
                <c:pt idx="705">
                  <c:v>1.4234797835216071</c:v>
                </c:pt>
                <c:pt idx="706">
                  <c:v>1.3937797582320355</c:v>
                </c:pt>
                <c:pt idx="707">
                  <c:v>1.3640797329424641</c:v>
                </c:pt>
                <c:pt idx="708">
                  <c:v>1.3280154165194129</c:v>
                </c:pt>
                <c:pt idx="709">
                  <c:v>1.332258277275066</c:v>
                </c:pt>
                <c:pt idx="710">
                  <c:v>1.3174082646302803</c:v>
                </c:pt>
                <c:pt idx="711">
                  <c:v>1.3131654038746272</c:v>
                </c:pt>
                <c:pt idx="712">
                  <c:v>1.3046796823633209</c:v>
                </c:pt>
                <c:pt idx="713">
                  <c:v>1.3152868342524535</c:v>
                </c:pt>
                <c:pt idx="714">
                  <c:v>1.4171154923881273</c:v>
                </c:pt>
                <c:pt idx="715">
                  <c:v>1.3534725810533312</c:v>
                </c:pt>
                <c:pt idx="716">
                  <c:v>1.391658327854209</c:v>
                </c:pt>
                <c:pt idx="717">
                  <c:v>1.3471082899198514</c:v>
                </c:pt>
                <c:pt idx="718">
                  <c:v>1.3216511253859331</c:v>
                </c:pt>
                <c:pt idx="719">
                  <c:v>1.3386225684085455</c:v>
                </c:pt>
                <c:pt idx="720">
                  <c:v>1.2622510748067899</c:v>
                </c:pt>
                <c:pt idx="721">
                  <c:v>1.088293783825014</c:v>
                </c:pt>
                <c:pt idx="722">
                  <c:v>1.1243581002480652</c:v>
                </c:pt>
                <c:pt idx="723">
                  <c:v>1.0692009104245752</c:v>
                </c:pt>
                <c:pt idx="724">
                  <c:v>1.0776866319358813</c:v>
                </c:pt>
                <c:pt idx="725">
                  <c:v>1.0501080370241362</c:v>
                </c:pt>
                <c:pt idx="726">
                  <c:v>0.97797940417803397</c:v>
                </c:pt>
                <c:pt idx="727">
                  <c:v>0.9058507713319317</c:v>
                </c:pt>
                <c:pt idx="728">
                  <c:v>0.91009363208758476</c:v>
                </c:pt>
                <c:pt idx="729">
                  <c:v>0.8910007586871459</c:v>
                </c:pt>
                <c:pt idx="730">
                  <c:v>0.83796499924148249</c:v>
                </c:pt>
                <c:pt idx="731">
                  <c:v>0.84432929037496207</c:v>
                </c:pt>
                <c:pt idx="732">
                  <c:v>0.9207007839767174</c:v>
                </c:pt>
                <c:pt idx="733">
                  <c:v>0.93342936624367667</c:v>
                </c:pt>
                <c:pt idx="734">
                  <c:v>0.92070078397671751</c:v>
                </c:pt>
                <c:pt idx="735">
                  <c:v>0.86342216377540093</c:v>
                </c:pt>
                <c:pt idx="736">
                  <c:v>0.86978645490888062</c:v>
                </c:pt>
                <c:pt idx="737">
                  <c:v>0.86766502453105399</c:v>
                </c:pt>
                <c:pt idx="738">
                  <c:v>0.83796499924148249</c:v>
                </c:pt>
                <c:pt idx="739">
                  <c:v>0.75947207526190053</c:v>
                </c:pt>
                <c:pt idx="740">
                  <c:v>0.74037920186146167</c:v>
                </c:pt>
                <c:pt idx="741">
                  <c:v>0.7722006575288598</c:v>
                </c:pt>
                <c:pt idx="742">
                  <c:v>0.76159350563972716</c:v>
                </c:pt>
                <c:pt idx="743">
                  <c:v>0.73401491072798208</c:v>
                </c:pt>
                <c:pt idx="744">
                  <c:v>0.69795059430493112</c:v>
                </c:pt>
                <c:pt idx="745">
                  <c:v>0.68310058166014531</c:v>
                </c:pt>
                <c:pt idx="746">
                  <c:v>0.67885772090449215</c:v>
                </c:pt>
                <c:pt idx="747">
                  <c:v>0.61309337919186946</c:v>
                </c:pt>
                <c:pt idx="748">
                  <c:v>0.57490763239099174</c:v>
                </c:pt>
                <c:pt idx="749">
                  <c:v>0.69158630317145142</c:v>
                </c:pt>
                <c:pt idx="750">
                  <c:v>0.74462206261711483</c:v>
                </c:pt>
                <c:pt idx="751">
                  <c:v>0.77644351828451286</c:v>
                </c:pt>
                <c:pt idx="752">
                  <c:v>0.81250783470756416</c:v>
                </c:pt>
                <c:pt idx="753">
                  <c:v>0.81462926508539069</c:v>
                </c:pt>
                <c:pt idx="754">
                  <c:v>0.95676510039976859</c:v>
                </c:pt>
                <c:pt idx="755">
                  <c:v>1.0034365687119524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82-4F34-B522-A97135C925B0}"/>
            </c:ext>
          </c:extLst>
        </c:ser>
        <c:ser>
          <c:idx val="1"/>
          <c:order val="1"/>
          <c:tx>
            <c:strRef>
              <c:f>'Provincial Cases'!$C$1</c:f>
              <c:strCache>
                <c:ptCount val="1"/>
                <c:pt idx="0">
                  <c:v>SA: Western Cape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'Provincial Cases'!$A$2:$A$757</c:f>
              <c:strCache>
                <c:ptCount val="756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</c:strCache>
            </c:strRef>
          </c:cat>
          <c:val>
            <c:numRef>
              <c:f>'Provincial Cases'!$C$2:$C$757</c:f>
              <c:numCache>
                <c:formatCode>General</c:formatCode>
                <c:ptCount val="7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2.0246936906717925E-3</c:v>
                </c:pt>
                <c:pt idx="7">
                  <c:v>2.0246936906717925E-3</c:v>
                </c:pt>
                <c:pt idx="8">
                  <c:v>6.0740810720153774E-3</c:v>
                </c:pt>
                <c:pt idx="9">
                  <c:v>1.8222243216046131E-2</c:v>
                </c:pt>
                <c:pt idx="10">
                  <c:v>2.83457116694051E-2</c:v>
                </c:pt>
                <c:pt idx="11">
                  <c:v>3.239509905074868E-2</c:v>
                </c:pt>
                <c:pt idx="12">
                  <c:v>4.2518567504107645E-2</c:v>
                </c:pt>
                <c:pt idx="13">
                  <c:v>6.0740810720153769E-2</c:v>
                </c:pt>
                <c:pt idx="14">
                  <c:v>9.1111216080230664E-2</c:v>
                </c:pt>
                <c:pt idx="15">
                  <c:v>0.10933345929627682</c:v>
                </c:pt>
                <c:pt idx="16">
                  <c:v>0.13362978358433833</c:v>
                </c:pt>
                <c:pt idx="17">
                  <c:v>0.15185202680038445</c:v>
                </c:pt>
                <c:pt idx="18">
                  <c:v>0.17007427001643061</c:v>
                </c:pt>
                <c:pt idx="19">
                  <c:v>0.18627181954180494</c:v>
                </c:pt>
                <c:pt idx="20">
                  <c:v>0.30775344098211249</c:v>
                </c:pt>
                <c:pt idx="21">
                  <c:v>0.37051894539293811</c:v>
                </c:pt>
                <c:pt idx="22">
                  <c:v>0.39076588229965603</c:v>
                </c:pt>
                <c:pt idx="23">
                  <c:v>0.39683996337167138</c:v>
                </c:pt>
                <c:pt idx="24">
                  <c:v>0.4474573056384662</c:v>
                </c:pt>
                <c:pt idx="25">
                  <c:v>0.4535313867104816</c:v>
                </c:pt>
                <c:pt idx="26">
                  <c:v>0.42923506242241999</c:v>
                </c:pt>
                <c:pt idx="27">
                  <c:v>0.28953119776606634</c:v>
                </c:pt>
                <c:pt idx="28">
                  <c:v>0.25106201764330222</c:v>
                </c:pt>
                <c:pt idx="29">
                  <c:v>0.25106201764330222</c:v>
                </c:pt>
                <c:pt idx="30">
                  <c:v>0.32800037788883035</c:v>
                </c:pt>
                <c:pt idx="31">
                  <c:v>0.29155589145673816</c:v>
                </c:pt>
                <c:pt idx="32">
                  <c:v>0.27940772931270741</c:v>
                </c:pt>
                <c:pt idx="33">
                  <c:v>0.30977813467278426</c:v>
                </c:pt>
                <c:pt idx="34">
                  <c:v>0.34217323372353292</c:v>
                </c:pt>
                <c:pt idx="35">
                  <c:v>0.32800037788883041</c:v>
                </c:pt>
                <c:pt idx="36">
                  <c:v>0.33812384634218934</c:v>
                </c:pt>
                <c:pt idx="37">
                  <c:v>0.22879038704591256</c:v>
                </c:pt>
                <c:pt idx="38">
                  <c:v>0.26928426085934848</c:v>
                </c:pt>
                <c:pt idx="39">
                  <c:v>0.31382752205412784</c:v>
                </c:pt>
                <c:pt idx="40">
                  <c:v>0.33407445896084581</c:v>
                </c:pt>
                <c:pt idx="41">
                  <c:v>0.32800037788883041</c:v>
                </c:pt>
                <c:pt idx="42">
                  <c:v>0.32395099050748677</c:v>
                </c:pt>
                <c:pt idx="43">
                  <c:v>0.35634608955823549</c:v>
                </c:pt>
                <c:pt idx="44">
                  <c:v>0.58716117029481985</c:v>
                </c:pt>
                <c:pt idx="45">
                  <c:v>0.56893892707877369</c:v>
                </c:pt>
                <c:pt idx="46">
                  <c:v>0.653976062086989</c:v>
                </c:pt>
                <c:pt idx="47">
                  <c:v>0.74306258447654794</c:v>
                </c:pt>
                <c:pt idx="48">
                  <c:v>0.85442073746349656</c:v>
                </c:pt>
                <c:pt idx="49">
                  <c:v>1.2229149891657627</c:v>
                </c:pt>
                <c:pt idx="50">
                  <c:v>1.4091868087075679</c:v>
                </c:pt>
                <c:pt idx="51">
                  <c:v>1.3727423222754755</c:v>
                </c:pt>
                <c:pt idx="52">
                  <c:v>1.4982733310971263</c:v>
                </c:pt>
                <c:pt idx="53">
                  <c:v>1.6136808714654187</c:v>
                </c:pt>
                <c:pt idx="54">
                  <c:v>1.7412365739777413</c:v>
                </c:pt>
                <c:pt idx="55">
                  <c:v>2.1380765373494133</c:v>
                </c:pt>
                <c:pt idx="56">
                  <c:v>2.1522493931841153</c:v>
                </c:pt>
                <c:pt idx="57">
                  <c:v>2.2150148975949411</c:v>
                </c:pt>
                <c:pt idx="58">
                  <c:v>2.4012867171367458</c:v>
                </c:pt>
                <c:pt idx="59">
                  <c:v>2.907460139804694</c:v>
                </c:pt>
                <c:pt idx="60">
                  <c:v>3.2901272473416632</c:v>
                </c:pt>
                <c:pt idx="61">
                  <c:v>3.5209423280782475</c:v>
                </c:pt>
                <c:pt idx="62">
                  <c:v>3.2901272473416627</c:v>
                </c:pt>
                <c:pt idx="63">
                  <c:v>3.3447939769898012</c:v>
                </c:pt>
                <c:pt idx="64">
                  <c:v>4.0291404444368677</c:v>
                </c:pt>
                <c:pt idx="65">
                  <c:v>4.2700789936268109</c:v>
                </c:pt>
                <c:pt idx="66">
                  <c:v>4.3004493989868866</c:v>
                </c:pt>
                <c:pt idx="67">
                  <c:v>4.5737830472275789</c:v>
                </c:pt>
                <c:pt idx="68">
                  <c:v>5.0536354519167945</c:v>
                </c:pt>
                <c:pt idx="69">
                  <c:v>5.9789204685538033</c:v>
                </c:pt>
                <c:pt idx="70">
                  <c:v>6.5620322514672802</c:v>
                </c:pt>
                <c:pt idx="71">
                  <c:v>6.6835138729075867</c:v>
                </c:pt>
                <c:pt idx="72">
                  <c:v>7.2787738179650949</c:v>
                </c:pt>
                <c:pt idx="73">
                  <c:v>8.3538861677118152</c:v>
                </c:pt>
                <c:pt idx="74">
                  <c:v>8.9369979506252939</c:v>
                </c:pt>
                <c:pt idx="75">
                  <c:v>9.1799611935059069</c:v>
                </c:pt>
                <c:pt idx="76">
                  <c:v>9.2103315988659862</c:v>
                </c:pt>
                <c:pt idx="77">
                  <c:v>9.9574435707238766</c:v>
                </c:pt>
                <c:pt idx="78">
                  <c:v>10.305690885519425</c:v>
                </c:pt>
                <c:pt idx="79">
                  <c:v>10.977889190822461</c:v>
                </c:pt>
                <c:pt idx="80">
                  <c:v>11.026481839398583</c:v>
                </c:pt>
                <c:pt idx="81">
                  <c:v>10.854382875691481</c:v>
                </c:pt>
                <c:pt idx="82">
                  <c:v>10.508160254586604</c:v>
                </c:pt>
                <c:pt idx="83">
                  <c:v>11.401050172172864</c:v>
                </c:pt>
                <c:pt idx="84">
                  <c:v>11.340309361452711</c:v>
                </c:pt>
                <c:pt idx="85">
                  <c:v>12.184606630462849</c:v>
                </c:pt>
                <c:pt idx="86">
                  <c:v>12.824409836715136</c:v>
                </c:pt>
                <c:pt idx="87">
                  <c:v>13.448015493442048</c:v>
                </c:pt>
                <c:pt idx="88">
                  <c:v>14.519078455807426</c:v>
                </c:pt>
                <c:pt idx="89">
                  <c:v>15.699474877469083</c:v>
                </c:pt>
                <c:pt idx="90">
                  <c:v>15.719721814375799</c:v>
                </c:pt>
                <c:pt idx="91">
                  <c:v>18.732466026095427</c:v>
                </c:pt>
                <c:pt idx="92">
                  <c:v>20.046492231341421</c:v>
                </c:pt>
                <c:pt idx="93">
                  <c:v>20.69034482497505</c:v>
                </c:pt>
                <c:pt idx="94">
                  <c:v>21.141851517994859</c:v>
                </c:pt>
                <c:pt idx="95">
                  <c:v>22.273655291080388</c:v>
                </c:pt>
                <c:pt idx="96">
                  <c:v>22.749458308388263</c:v>
                </c:pt>
                <c:pt idx="97">
                  <c:v>23.008619100794252</c:v>
                </c:pt>
                <c:pt idx="98">
                  <c:v>21.089209482037393</c:v>
                </c:pt>
                <c:pt idx="99">
                  <c:v>18.463181765236076</c:v>
                </c:pt>
                <c:pt idx="100">
                  <c:v>20.704517680809751</c:v>
                </c:pt>
                <c:pt idx="101">
                  <c:v>21.694592895548258</c:v>
                </c:pt>
                <c:pt idx="102">
                  <c:v>21.411135778854206</c:v>
                </c:pt>
                <c:pt idx="103">
                  <c:v>21.336222112299346</c:v>
                </c:pt>
                <c:pt idx="104">
                  <c:v>21.328123337536663</c:v>
                </c:pt>
                <c:pt idx="105">
                  <c:v>20.449406275785105</c:v>
                </c:pt>
                <c:pt idx="106">
                  <c:v>21.826197985441922</c:v>
                </c:pt>
                <c:pt idx="107">
                  <c:v>19.372269232347712</c:v>
                </c:pt>
                <c:pt idx="108">
                  <c:v>18.023823234360297</c:v>
                </c:pt>
                <c:pt idx="109">
                  <c:v>17.029698632240446</c:v>
                </c:pt>
                <c:pt idx="110">
                  <c:v>16.511377047428468</c:v>
                </c:pt>
                <c:pt idx="111">
                  <c:v>17.426538595612119</c:v>
                </c:pt>
                <c:pt idx="112">
                  <c:v>18.744614188239456</c:v>
                </c:pt>
                <c:pt idx="113">
                  <c:v>18.698046233354006</c:v>
                </c:pt>
                <c:pt idx="114">
                  <c:v>18.50974972012153</c:v>
                </c:pt>
                <c:pt idx="115">
                  <c:v>18.230341990808821</c:v>
                </c:pt>
                <c:pt idx="116">
                  <c:v>17.859823045415883</c:v>
                </c:pt>
                <c:pt idx="117">
                  <c:v>18.159477711635308</c:v>
                </c:pt>
                <c:pt idx="118">
                  <c:v>18.657552359540571</c:v>
                </c:pt>
                <c:pt idx="119">
                  <c:v>18.345749531177113</c:v>
                </c:pt>
                <c:pt idx="120">
                  <c:v>18.212119747592777</c:v>
                </c:pt>
                <c:pt idx="121">
                  <c:v>18.345749531177113</c:v>
                </c:pt>
                <c:pt idx="122">
                  <c:v>18.396366873443906</c:v>
                </c:pt>
                <c:pt idx="123">
                  <c:v>19.36214576389435</c:v>
                </c:pt>
                <c:pt idx="124">
                  <c:v>19.588911457249594</c:v>
                </c:pt>
                <c:pt idx="125">
                  <c:v>18.050144252339031</c:v>
                </c:pt>
                <c:pt idx="126">
                  <c:v>18.169601180088666</c:v>
                </c:pt>
                <c:pt idx="127">
                  <c:v>18.487478089524135</c:v>
                </c:pt>
                <c:pt idx="128">
                  <c:v>18.14125546841926</c:v>
                </c:pt>
                <c:pt idx="129">
                  <c:v>17.954983648877455</c:v>
                </c:pt>
                <c:pt idx="130">
                  <c:v>17.019575163787088</c:v>
                </c:pt>
                <c:pt idx="131">
                  <c:v>16.284611354073228</c:v>
                </c:pt>
                <c:pt idx="132">
                  <c:v>16.732068659711693</c:v>
                </c:pt>
                <c:pt idx="133">
                  <c:v>16.54377214647922</c:v>
                </c:pt>
                <c:pt idx="134">
                  <c:v>16.576167245529966</c:v>
                </c:pt>
                <c:pt idx="135">
                  <c:v>16.349401552174722</c:v>
                </c:pt>
                <c:pt idx="136">
                  <c:v>15.239869409686582</c:v>
                </c:pt>
                <c:pt idx="137">
                  <c:v>13.014731043638282</c:v>
                </c:pt>
                <c:pt idx="138">
                  <c:v>12.411372323818089</c:v>
                </c:pt>
                <c:pt idx="139">
                  <c:v>12.737348008016246</c:v>
                </c:pt>
                <c:pt idx="140">
                  <c:v>12.030729909971791</c:v>
                </c:pt>
                <c:pt idx="141">
                  <c:v>11.65616157719751</c:v>
                </c:pt>
                <c:pt idx="142">
                  <c:v>11.382827928956816</c:v>
                </c:pt>
                <c:pt idx="143">
                  <c:v>12.457940278703541</c:v>
                </c:pt>
                <c:pt idx="144">
                  <c:v>13.824608519907001</c:v>
                </c:pt>
                <c:pt idx="145">
                  <c:v>13.472311817730107</c:v>
                </c:pt>
                <c:pt idx="146">
                  <c:v>11.925445838056858</c:v>
                </c:pt>
                <c:pt idx="147">
                  <c:v>11.160111622982923</c:v>
                </c:pt>
                <c:pt idx="148">
                  <c:v>10.552703515781383</c:v>
                </c:pt>
                <c:pt idx="149">
                  <c:v>10.439320669103763</c:v>
                </c:pt>
                <c:pt idx="150">
                  <c:v>9.6355172739070607</c:v>
                </c:pt>
                <c:pt idx="151">
                  <c:v>9.0625289594469454</c:v>
                </c:pt>
                <c:pt idx="152">
                  <c:v>8.66163960869393</c:v>
                </c:pt>
                <c:pt idx="153">
                  <c:v>8.6940347077446791</c:v>
                </c:pt>
                <c:pt idx="154">
                  <c:v>8.4207010595039851</c:v>
                </c:pt>
                <c:pt idx="155">
                  <c:v>7.7019347993154978</c:v>
                </c:pt>
                <c:pt idx="156">
                  <c:v>6.8819338545934219</c:v>
                </c:pt>
                <c:pt idx="157">
                  <c:v>6.3190690085866654</c:v>
                </c:pt>
                <c:pt idx="158">
                  <c:v>6.3514641076374136</c:v>
                </c:pt>
                <c:pt idx="159">
                  <c:v>6.1854392250023267</c:v>
                </c:pt>
                <c:pt idx="160">
                  <c:v>5.0718576951328407</c:v>
                </c:pt>
                <c:pt idx="161">
                  <c:v>4.8126969027268514</c:v>
                </c:pt>
                <c:pt idx="162">
                  <c:v>5.1670182985944155</c:v>
                </c:pt>
                <c:pt idx="163">
                  <c:v>4.8612895513029741</c:v>
                </c:pt>
                <c:pt idx="164">
                  <c:v>5.0414872897727632</c:v>
                </c:pt>
                <c:pt idx="165">
                  <c:v>4.8511660828496153</c:v>
                </c:pt>
                <c:pt idx="166">
                  <c:v>4.9058328124977537</c:v>
                </c:pt>
                <c:pt idx="167">
                  <c:v>5.4140309288563744</c:v>
                </c:pt>
                <c:pt idx="168">
                  <c:v>5.345191343373533</c:v>
                </c:pt>
                <c:pt idx="169">
                  <c:v>4.7843511910574454</c:v>
                </c:pt>
                <c:pt idx="170">
                  <c:v>4.648696713782436</c:v>
                </c:pt>
                <c:pt idx="171">
                  <c:v>4.3308198043469641</c:v>
                </c:pt>
                <c:pt idx="172">
                  <c:v>4.1668196154025479</c:v>
                </c:pt>
                <c:pt idx="173">
                  <c:v>4.1344245163518005</c:v>
                </c:pt>
                <c:pt idx="174">
                  <c:v>3.618127625230493</c:v>
                </c:pt>
                <c:pt idx="175">
                  <c:v>3.3549174454431601</c:v>
                </c:pt>
                <c:pt idx="176">
                  <c:v>3.1686456259013553</c:v>
                </c:pt>
                <c:pt idx="177">
                  <c:v>2.8163489237244632</c:v>
                </c:pt>
                <c:pt idx="178">
                  <c:v>2.6725956716867665</c:v>
                </c:pt>
                <c:pt idx="179">
                  <c:v>2.7414352571696066</c:v>
                </c:pt>
                <c:pt idx="180">
                  <c:v>2.6989166896654999</c:v>
                </c:pt>
                <c:pt idx="181">
                  <c:v>2.7454846445509511</c:v>
                </c:pt>
                <c:pt idx="182">
                  <c:v>2.6503240410893767</c:v>
                </c:pt>
                <c:pt idx="183">
                  <c:v>2.5916079240598942</c:v>
                </c:pt>
                <c:pt idx="184">
                  <c:v>2.644249960017361</c:v>
                </c:pt>
                <c:pt idx="185">
                  <c:v>2.5895832303692226</c:v>
                </c:pt>
                <c:pt idx="186">
                  <c:v>2.4762003836916024</c:v>
                </c:pt>
                <c:pt idx="187">
                  <c:v>2.4640522215475715</c:v>
                </c:pt>
                <c:pt idx="188">
                  <c:v>2.5733856808438484</c:v>
                </c:pt>
                <c:pt idx="189">
                  <c:v>2.6017313925132535</c:v>
                </c:pt>
                <c:pt idx="190">
                  <c:v>2.5531387439371303</c:v>
                </c:pt>
                <c:pt idx="191">
                  <c:v>2.6260277168013149</c:v>
                </c:pt>
                <c:pt idx="192">
                  <c:v>2.51871895119571</c:v>
                </c:pt>
                <c:pt idx="193">
                  <c:v>2.5146695638143663</c:v>
                </c:pt>
                <c:pt idx="194">
                  <c:v>2.4438052846408538</c:v>
                </c:pt>
                <c:pt idx="195">
                  <c:v>2.3142248884378591</c:v>
                </c:pt>
                <c:pt idx="196">
                  <c:v>2.283854483077782</c:v>
                </c:pt>
                <c:pt idx="197">
                  <c:v>2.2453853029550186</c:v>
                </c:pt>
                <c:pt idx="198">
                  <c:v>2.1846444922348645</c:v>
                </c:pt>
                <c:pt idx="199">
                  <c:v>2.1785704111628492</c:v>
                </c:pt>
                <c:pt idx="200">
                  <c:v>2.1056814382986646</c:v>
                </c:pt>
                <c:pt idx="201">
                  <c:v>2.1826197985441929</c:v>
                </c:pt>
                <c:pt idx="202">
                  <c:v>2.1522493931841158</c:v>
                </c:pt>
                <c:pt idx="203">
                  <c:v>2.1967926543788954</c:v>
                </c:pt>
                <c:pt idx="204">
                  <c:v>2.1603481679468026</c:v>
                </c:pt>
                <c:pt idx="205">
                  <c:v>1.8971379881594699</c:v>
                </c:pt>
                <c:pt idx="206">
                  <c:v>1.8687922764900649</c:v>
                </c:pt>
                <c:pt idx="207">
                  <c:v>1.9578787988796233</c:v>
                </c:pt>
                <c:pt idx="208">
                  <c:v>1.8728416638714085</c:v>
                </c:pt>
                <c:pt idx="209">
                  <c:v>1.8404465648206596</c:v>
                </c:pt>
                <c:pt idx="210">
                  <c:v>1.6359525020628087</c:v>
                </c:pt>
                <c:pt idx="211">
                  <c:v>1.6926439254016188</c:v>
                </c:pt>
                <c:pt idx="212">
                  <c:v>1.9396565556635774</c:v>
                </c:pt>
                <c:pt idx="213">
                  <c:v>2.061138177103885</c:v>
                </c:pt>
                <c:pt idx="214">
                  <c:v>2.0732863392479155</c:v>
                </c:pt>
                <c:pt idx="215">
                  <c:v>2.1360518436587412</c:v>
                </c:pt>
                <c:pt idx="216">
                  <c:v>2.2008420417602386</c:v>
                </c:pt>
                <c:pt idx="217">
                  <c:v>2.2757557083150948</c:v>
                </c:pt>
                <c:pt idx="218">
                  <c:v>2.4377312035688381</c:v>
                </c:pt>
                <c:pt idx="219">
                  <c:v>2.8629168786099148</c:v>
                </c:pt>
                <c:pt idx="220">
                  <c:v>3.0167935991009709</c:v>
                </c:pt>
                <c:pt idx="221">
                  <c:v>3.0674109413677653</c:v>
                </c:pt>
                <c:pt idx="222">
                  <c:v>3.0431146170797043</c:v>
                </c:pt>
                <c:pt idx="223">
                  <c:v>3.2354605176935247</c:v>
                </c:pt>
                <c:pt idx="224">
                  <c:v>3.271905004125617</c:v>
                </c:pt>
                <c:pt idx="225">
                  <c:v>3.4217323372353294</c:v>
                </c:pt>
                <c:pt idx="226">
                  <c:v>3.0653862476770937</c:v>
                </c:pt>
                <c:pt idx="227">
                  <c:v>2.9742750315968634</c:v>
                </c:pt>
                <c:pt idx="228">
                  <c:v>3.0410899233890327</c:v>
                </c:pt>
                <c:pt idx="229">
                  <c:v>3.174719706973371</c:v>
                </c:pt>
                <c:pt idx="230">
                  <c:v>3.118028283634561</c:v>
                </c:pt>
                <c:pt idx="231">
                  <c:v>3.3731396886592067</c:v>
                </c:pt>
                <c:pt idx="232">
                  <c:v>3.2071148060241197</c:v>
                </c:pt>
                <c:pt idx="233">
                  <c:v>3.4622262110487654</c:v>
                </c:pt>
                <c:pt idx="234">
                  <c:v>3.5290411028409348</c:v>
                </c:pt>
                <c:pt idx="235">
                  <c:v>3.4581768236674217</c:v>
                </c:pt>
                <c:pt idx="236">
                  <c:v>3.3427692832991296</c:v>
                </c:pt>
                <c:pt idx="237">
                  <c:v>3.2476086798375552</c:v>
                </c:pt>
                <c:pt idx="238">
                  <c:v>3.1544727700666528</c:v>
                </c:pt>
                <c:pt idx="239">
                  <c:v>3.1726950132826985</c:v>
                </c:pt>
                <c:pt idx="240">
                  <c:v>2.9054354461140224</c:v>
                </c:pt>
                <c:pt idx="241">
                  <c:v>2.9196083019487244</c:v>
                </c:pt>
                <c:pt idx="242">
                  <c:v>2.8467193290845407</c:v>
                </c:pt>
                <c:pt idx="243">
                  <c:v>2.854818103847228</c:v>
                </c:pt>
                <c:pt idx="244">
                  <c:v>2.9175836082580529</c:v>
                </c:pt>
                <c:pt idx="245">
                  <c:v>3.0147689054102997</c:v>
                </c:pt>
                <c:pt idx="246">
                  <c:v>3.0957566530371712</c:v>
                </c:pt>
                <c:pt idx="247">
                  <c:v>3.4197076435446578</c:v>
                </c:pt>
                <c:pt idx="248">
                  <c:v>3.340744589608458</c:v>
                </c:pt>
                <c:pt idx="249">
                  <c:v>3.5128435533155598</c:v>
                </c:pt>
                <c:pt idx="250">
                  <c:v>3.632300481065196</c:v>
                </c:pt>
                <c:pt idx="251">
                  <c:v>3.9906712643141029</c:v>
                </c:pt>
                <c:pt idx="252">
                  <c:v>4.2336345071947177</c:v>
                </c:pt>
                <c:pt idx="253">
                  <c:v>4.6669189569984821</c:v>
                </c:pt>
                <c:pt idx="254">
                  <c:v>4.6810918128331851</c:v>
                </c:pt>
                <c:pt idx="255">
                  <c:v>5.2095368660985226</c:v>
                </c:pt>
                <c:pt idx="256">
                  <c:v>5.5152656133899631</c:v>
                </c:pt>
                <c:pt idx="257">
                  <c:v>5.705586820313111</c:v>
                </c:pt>
                <c:pt idx="258">
                  <c:v>5.7663276310332652</c:v>
                </c:pt>
                <c:pt idx="259">
                  <c:v>6.3595628824001</c:v>
                </c:pt>
                <c:pt idx="260">
                  <c:v>6.4850938912217515</c:v>
                </c:pt>
                <c:pt idx="261">
                  <c:v>7.1370452596180689</c:v>
                </c:pt>
                <c:pt idx="262">
                  <c:v>7.3577368719012943</c:v>
                </c:pt>
                <c:pt idx="263">
                  <c:v>7.7181323488408733</c:v>
                </c:pt>
                <c:pt idx="264">
                  <c:v>8.5664790052323543</c:v>
                </c:pt>
                <c:pt idx="265">
                  <c:v>9.7549742016566956</c:v>
                </c:pt>
                <c:pt idx="266">
                  <c:v>10.386678633146294</c:v>
                </c:pt>
                <c:pt idx="267">
                  <c:v>11.30588956871129</c:v>
                </c:pt>
                <c:pt idx="268">
                  <c:v>12.006433585683729</c:v>
                </c:pt>
                <c:pt idx="269">
                  <c:v>12.717101071109528</c:v>
                </c:pt>
                <c:pt idx="270">
                  <c:v>13.223274493777478</c:v>
                </c:pt>
                <c:pt idx="271">
                  <c:v>12.743422089088261</c:v>
                </c:pt>
                <c:pt idx="272">
                  <c:v>13.336657340455096</c:v>
                </c:pt>
                <c:pt idx="273">
                  <c:v>14.055423600643584</c:v>
                </c:pt>
                <c:pt idx="274">
                  <c:v>15.171029824203742</c:v>
                </c:pt>
                <c:pt idx="275">
                  <c:v>16.539722759097874</c:v>
                </c:pt>
                <c:pt idx="276">
                  <c:v>17.26456310035838</c:v>
                </c:pt>
                <c:pt idx="277">
                  <c:v>17.91044038768268</c:v>
                </c:pt>
                <c:pt idx="278">
                  <c:v>19.25686169197942</c:v>
                </c:pt>
                <c:pt idx="279">
                  <c:v>20.62352993318288</c:v>
                </c:pt>
                <c:pt idx="280">
                  <c:v>23.162495821285308</c:v>
                </c:pt>
                <c:pt idx="281">
                  <c:v>25.187189511957097</c:v>
                </c:pt>
                <c:pt idx="282">
                  <c:v>26.849463031998642</c:v>
                </c:pt>
                <c:pt idx="283">
                  <c:v>29.548379721664137</c:v>
                </c:pt>
                <c:pt idx="284">
                  <c:v>30.892776332270209</c:v>
                </c:pt>
                <c:pt idx="285">
                  <c:v>34.346903768556288</c:v>
                </c:pt>
                <c:pt idx="286">
                  <c:v>36.758313954146395</c:v>
                </c:pt>
                <c:pt idx="287">
                  <c:v>36.974956179048277</c:v>
                </c:pt>
                <c:pt idx="288">
                  <c:v>38.313278708582338</c:v>
                </c:pt>
                <c:pt idx="289">
                  <c:v>40.192194453525758</c:v>
                </c:pt>
                <c:pt idx="290">
                  <c:v>40.115256093280223</c:v>
                </c:pt>
                <c:pt idx="291">
                  <c:v>41.811949406063192</c:v>
                </c:pt>
                <c:pt idx="292">
                  <c:v>42.188542432528152</c:v>
                </c:pt>
                <c:pt idx="293">
                  <c:v>43.565334142184959</c:v>
                </c:pt>
                <c:pt idx="294">
                  <c:v>45.454373355581751</c:v>
                </c:pt>
                <c:pt idx="295">
                  <c:v>46.144793904100823</c:v>
                </c:pt>
                <c:pt idx="296">
                  <c:v>44.768002194444001</c:v>
                </c:pt>
                <c:pt idx="297">
                  <c:v>44.885434428502968</c:v>
                </c:pt>
                <c:pt idx="298">
                  <c:v>44.184890411530532</c:v>
                </c:pt>
                <c:pt idx="299">
                  <c:v>42.749382584844227</c:v>
                </c:pt>
                <c:pt idx="300">
                  <c:v>42.901234611644611</c:v>
                </c:pt>
                <c:pt idx="301">
                  <c:v>43.984445736154022</c:v>
                </c:pt>
                <c:pt idx="302">
                  <c:v>43.358815385736442</c:v>
                </c:pt>
                <c:pt idx="303">
                  <c:v>43.719210862676029</c:v>
                </c:pt>
                <c:pt idx="304">
                  <c:v>44.231458366415985</c:v>
                </c:pt>
                <c:pt idx="305">
                  <c:v>45.816793526211995</c:v>
                </c:pt>
                <c:pt idx="306">
                  <c:v>45.747953940729154</c:v>
                </c:pt>
                <c:pt idx="307">
                  <c:v>45.300496635090688</c:v>
                </c:pt>
                <c:pt idx="308">
                  <c:v>43.609877403379741</c:v>
                </c:pt>
                <c:pt idx="309">
                  <c:v>44.04923593425552</c:v>
                </c:pt>
                <c:pt idx="310">
                  <c:v>44.741681176465271</c:v>
                </c:pt>
                <c:pt idx="311">
                  <c:v>45.195212563175751</c:v>
                </c:pt>
                <c:pt idx="312">
                  <c:v>43.581531691710332</c:v>
                </c:pt>
                <c:pt idx="313">
                  <c:v>43.611902097070413</c:v>
                </c:pt>
                <c:pt idx="314">
                  <c:v>41.880788991546027</c:v>
                </c:pt>
                <c:pt idx="315">
                  <c:v>40.589034416897434</c:v>
                </c:pt>
                <c:pt idx="316">
                  <c:v>38.203945249286058</c:v>
                </c:pt>
                <c:pt idx="317">
                  <c:v>35.760139964645198</c:v>
                </c:pt>
                <c:pt idx="318">
                  <c:v>32.86887737436588</c:v>
                </c:pt>
                <c:pt idx="319">
                  <c:v>30.252973126017928</c:v>
                </c:pt>
                <c:pt idx="320">
                  <c:v>27.68161213886475</c:v>
                </c:pt>
                <c:pt idx="321">
                  <c:v>24.606102422734295</c:v>
                </c:pt>
                <c:pt idx="322">
                  <c:v>21.931482057356856</c:v>
                </c:pt>
                <c:pt idx="323">
                  <c:v>20.192270177069787</c:v>
                </c:pt>
                <c:pt idx="324">
                  <c:v>18.467231152617419</c:v>
                </c:pt>
                <c:pt idx="325">
                  <c:v>16.588315407673996</c:v>
                </c:pt>
                <c:pt idx="326">
                  <c:v>15.264165733974647</c:v>
                </c:pt>
                <c:pt idx="327">
                  <c:v>14.033151970046195</c:v>
                </c:pt>
                <c:pt idx="328">
                  <c:v>13.223274493777479</c:v>
                </c:pt>
                <c:pt idx="329">
                  <c:v>11.925445838056858</c:v>
                </c:pt>
                <c:pt idx="330">
                  <c:v>10.368456389930248</c:v>
                </c:pt>
                <c:pt idx="331">
                  <c:v>9.1455414007644862</c:v>
                </c:pt>
                <c:pt idx="332">
                  <c:v>8.5138369692748874</c:v>
                </c:pt>
                <c:pt idx="333">
                  <c:v>8.4146269784319703</c:v>
                </c:pt>
                <c:pt idx="334">
                  <c:v>8.1878612850767283</c:v>
                </c:pt>
                <c:pt idx="335">
                  <c:v>7.4286011510748073</c:v>
                </c:pt>
                <c:pt idx="336">
                  <c:v>6.7989214132758793</c:v>
                </c:pt>
                <c:pt idx="337">
                  <c:v>6.3615875760907725</c:v>
                </c:pt>
                <c:pt idx="338">
                  <c:v>5.7663276310332652</c:v>
                </c:pt>
                <c:pt idx="339">
                  <c:v>5.6084015231608655</c:v>
                </c:pt>
                <c:pt idx="340">
                  <c:v>5.4808458206485424</c:v>
                </c:pt>
                <c:pt idx="341">
                  <c:v>5.3431666496828614</c:v>
                </c:pt>
                <c:pt idx="342">
                  <c:v>5.0475613708447797</c:v>
                </c:pt>
                <c:pt idx="343">
                  <c:v>4.7398079298626659</c:v>
                </c:pt>
                <c:pt idx="344">
                  <c:v>4.5839065156809387</c:v>
                </c:pt>
                <c:pt idx="345">
                  <c:v>4.4097828582831644</c:v>
                </c:pt>
                <c:pt idx="346">
                  <c:v>4.2721036873174825</c:v>
                </c:pt>
                <c:pt idx="347">
                  <c:v>4.2437579756480774</c:v>
                </c:pt>
                <c:pt idx="348">
                  <c:v>4.1000047236103798</c:v>
                </c:pt>
                <c:pt idx="349">
                  <c:v>3.8752637239458108</c:v>
                </c:pt>
                <c:pt idx="350">
                  <c:v>3.8570414807297646</c:v>
                </c:pt>
                <c:pt idx="351">
                  <c:v>3.6646955801159442</c:v>
                </c:pt>
                <c:pt idx="352">
                  <c:v>3.6282510936838528</c:v>
                </c:pt>
                <c:pt idx="353">
                  <c:v>3.5087941659342166</c:v>
                </c:pt>
                <c:pt idx="354">
                  <c:v>3.4500780489047349</c:v>
                </c:pt>
                <c:pt idx="355">
                  <c:v>3.4399545804513756</c:v>
                </c:pt>
                <c:pt idx="356">
                  <c:v>3.3346705085364419</c:v>
                </c:pt>
                <c:pt idx="357">
                  <c:v>3.1848431754267303</c:v>
                </c:pt>
                <c:pt idx="358">
                  <c:v>3.0694356350584378</c:v>
                </c:pt>
                <c:pt idx="359">
                  <c:v>3.0107195180289557</c:v>
                </c:pt>
                <c:pt idx="360">
                  <c:v>2.879114428135289</c:v>
                </c:pt>
                <c:pt idx="361">
                  <c:v>2.8892378965886478</c:v>
                </c:pt>
                <c:pt idx="362">
                  <c:v>2.8527934101565555</c:v>
                </c:pt>
                <c:pt idx="363">
                  <c:v>2.7252377076442329</c:v>
                </c:pt>
                <c:pt idx="364">
                  <c:v>2.6240030231106433</c:v>
                </c:pt>
                <c:pt idx="365">
                  <c:v>2.5713609871531768</c:v>
                </c:pt>
                <c:pt idx="366">
                  <c:v>2.5106201764330227</c:v>
                </c:pt>
                <c:pt idx="367">
                  <c:v>2.4600028341662283</c:v>
                </c:pt>
                <c:pt idx="368">
                  <c:v>2.4660769152382436</c:v>
                </c:pt>
                <c:pt idx="369">
                  <c:v>2.4559534467848847</c:v>
                </c:pt>
                <c:pt idx="370">
                  <c:v>2.3364965190352485</c:v>
                </c:pt>
                <c:pt idx="371">
                  <c:v>2.3992620234460742</c:v>
                </c:pt>
                <c:pt idx="372">
                  <c:v>2.3162495821285312</c:v>
                </c:pt>
                <c:pt idx="373">
                  <c:v>2.4093854918994331</c:v>
                </c:pt>
                <c:pt idx="374">
                  <c:v>2.324348356891218</c:v>
                </c:pt>
                <c:pt idx="375">
                  <c:v>2.2413359155736745</c:v>
                </c:pt>
                <c:pt idx="376">
                  <c:v>2.3283977442725612</c:v>
                </c:pt>
                <c:pt idx="377">
                  <c:v>2.4012867171367458</c:v>
                </c:pt>
                <c:pt idx="378">
                  <c:v>2.4033114108274178</c:v>
                </c:pt>
                <c:pt idx="379">
                  <c:v>2.4721509963102588</c:v>
                </c:pt>
                <c:pt idx="380">
                  <c:v>2.4174842666621208</c:v>
                </c:pt>
                <c:pt idx="381">
                  <c:v>2.4134348792807772</c:v>
                </c:pt>
                <c:pt idx="382">
                  <c:v>2.4883485458356334</c:v>
                </c:pt>
                <c:pt idx="383">
                  <c:v>2.3344718253445769</c:v>
                </c:pt>
                <c:pt idx="384">
                  <c:v>2.2251383660483</c:v>
                </c:pt>
                <c:pt idx="385">
                  <c:v>2.324348356891218</c:v>
                </c:pt>
                <c:pt idx="386">
                  <c:v>2.3344718253445764</c:v>
                </c:pt>
                <c:pt idx="387">
                  <c:v>2.4681016089289152</c:v>
                </c:pt>
                <c:pt idx="388">
                  <c:v>2.4640522215475715</c:v>
                </c:pt>
                <c:pt idx="389">
                  <c:v>2.423558347734136</c:v>
                </c:pt>
                <c:pt idx="390">
                  <c:v>2.5004967079796638</c:v>
                </c:pt>
                <c:pt idx="391">
                  <c:v>2.6300771041826585</c:v>
                </c:pt>
                <c:pt idx="392">
                  <c:v>2.4721509963102588</c:v>
                </c:pt>
                <c:pt idx="393">
                  <c:v>2.3850891676113717</c:v>
                </c:pt>
                <c:pt idx="394">
                  <c:v>2.0429159338878389</c:v>
                </c:pt>
                <c:pt idx="395">
                  <c:v>1.8789157449434235</c:v>
                </c:pt>
                <c:pt idx="396">
                  <c:v>1.9194096187568594</c:v>
                </c:pt>
                <c:pt idx="397">
                  <c:v>1.8566441143460339</c:v>
                </c:pt>
                <c:pt idx="398">
                  <c:v>1.5893845471773571</c:v>
                </c:pt>
                <c:pt idx="399">
                  <c:v>1.6238043399187776</c:v>
                </c:pt>
                <c:pt idx="400">
                  <c:v>1.6217796462281058</c:v>
                </c:pt>
                <c:pt idx="401">
                  <c:v>1.6865698443296033</c:v>
                </c:pt>
                <c:pt idx="402">
                  <c:v>1.8222243216046135</c:v>
                </c:pt>
                <c:pt idx="403">
                  <c:v>1.7594588171937879</c:v>
                </c:pt>
                <c:pt idx="404">
                  <c:v>1.8040020783885673</c:v>
                </c:pt>
                <c:pt idx="405">
                  <c:v>2.006471447455747</c:v>
                </c:pt>
                <c:pt idx="406">
                  <c:v>1.81817493422327</c:v>
                </c:pt>
                <c:pt idx="407">
                  <c:v>1.9011873755408135</c:v>
                </c:pt>
                <c:pt idx="408">
                  <c:v>1.9356071682822338</c:v>
                </c:pt>
                <c:pt idx="409">
                  <c:v>1.9821751231676852</c:v>
                </c:pt>
                <c:pt idx="410">
                  <c:v>1.9983726726930595</c:v>
                </c:pt>
                <c:pt idx="411">
                  <c:v>1.9922985916210441</c:v>
                </c:pt>
                <c:pt idx="412">
                  <c:v>1.887014519706111</c:v>
                </c:pt>
                <c:pt idx="413">
                  <c:v>1.9092861503035006</c:v>
                </c:pt>
                <c:pt idx="414">
                  <c:v>1.8687922764900644</c:v>
                </c:pt>
                <c:pt idx="415">
                  <c:v>1.8040020783885671</c:v>
                </c:pt>
                <c:pt idx="416">
                  <c:v>1.7452859613590852</c:v>
                </c:pt>
                <c:pt idx="417">
                  <c:v>1.7149155559990081</c:v>
                </c:pt>
                <c:pt idx="418">
                  <c:v>1.7594588171937875</c:v>
                </c:pt>
                <c:pt idx="419">
                  <c:v>1.7695822856471464</c:v>
                </c:pt>
                <c:pt idx="420">
                  <c:v>1.6622735200415417</c:v>
                </c:pt>
                <c:pt idx="421">
                  <c:v>1.6744216821855726</c:v>
                </c:pt>
                <c:pt idx="422">
                  <c:v>1.6906192317109467</c:v>
                </c:pt>
                <c:pt idx="423">
                  <c:v>1.7797057541005057</c:v>
                </c:pt>
                <c:pt idx="424">
                  <c:v>1.8222243216046135</c:v>
                </c:pt>
                <c:pt idx="425">
                  <c:v>1.7776810604098341</c:v>
                </c:pt>
                <c:pt idx="426">
                  <c:v>1.9315577809008904</c:v>
                </c:pt>
                <c:pt idx="427">
                  <c:v>2.1542740868747874</c:v>
                </c:pt>
                <c:pt idx="428">
                  <c:v>2.2271630597389716</c:v>
                </c:pt>
                <c:pt idx="429">
                  <c:v>2.4600028341662283</c:v>
                </c:pt>
                <c:pt idx="430">
                  <c:v>2.4802497710729461</c:v>
                </c:pt>
                <c:pt idx="431">
                  <c:v>2.51871895119571</c:v>
                </c:pt>
                <c:pt idx="432">
                  <c:v>2.6138795546572844</c:v>
                </c:pt>
                <c:pt idx="433">
                  <c:v>2.6624722032334072</c:v>
                </c:pt>
                <c:pt idx="434">
                  <c:v>2.9196083019487249</c:v>
                </c:pt>
                <c:pt idx="435">
                  <c:v>3.1605468511386685</c:v>
                </c:pt>
                <c:pt idx="436">
                  <c:v>3.0755097161304534</c:v>
                </c:pt>
                <c:pt idx="437">
                  <c:v>3.1848431754267303</c:v>
                </c:pt>
                <c:pt idx="438">
                  <c:v>3.1807937880453863</c:v>
                </c:pt>
                <c:pt idx="439">
                  <c:v>3.2010407249521045</c:v>
                </c:pt>
                <c:pt idx="440">
                  <c:v>3.3690903012778635</c:v>
                </c:pt>
                <c:pt idx="441">
                  <c:v>3.3589668328245041</c:v>
                </c:pt>
                <c:pt idx="442">
                  <c:v>3.1686456259013553</c:v>
                </c:pt>
                <c:pt idx="443">
                  <c:v>3.3144235716297246</c:v>
                </c:pt>
                <c:pt idx="444">
                  <c:v>3.383263157112566</c:v>
                </c:pt>
                <c:pt idx="445">
                  <c:v>3.4703249858114527</c:v>
                </c:pt>
                <c:pt idx="446">
                  <c:v>3.6424239495185549</c:v>
                </c:pt>
                <c:pt idx="447">
                  <c:v>3.812498219534985</c:v>
                </c:pt>
                <c:pt idx="448">
                  <c:v>3.9056341293058887</c:v>
                </c:pt>
                <c:pt idx="449">
                  <c:v>4.1931406333812831</c:v>
                </c:pt>
                <c:pt idx="450">
                  <c:v>4.3895359213764467</c:v>
                </c:pt>
                <c:pt idx="451">
                  <c:v>4.3227210295842768</c:v>
                </c:pt>
                <c:pt idx="452">
                  <c:v>4.4745730563846617</c:v>
                </c:pt>
                <c:pt idx="453">
                  <c:v>4.577832434608923</c:v>
                </c:pt>
                <c:pt idx="454">
                  <c:v>4.7377832361719943</c:v>
                </c:pt>
                <c:pt idx="455">
                  <c:v>4.9544254610738765</c:v>
                </c:pt>
                <c:pt idx="456">
                  <c:v>5.1346231995436664</c:v>
                </c:pt>
                <c:pt idx="457">
                  <c:v>5.2723023705093492</c:v>
                </c:pt>
                <c:pt idx="458">
                  <c:v>5.6893892707877374</c:v>
                </c:pt>
                <c:pt idx="459">
                  <c:v>5.8149202796093888</c:v>
                </c:pt>
                <c:pt idx="460">
                  <c:v>5.9910686306978338</c:v>
                </c:pt>
                <c:pt idx="461">
                  <c:v>6.5620322514672802</c:v>
                </c:pt>
                <c:pt idx="462">
                  <c:v>7.4812431870322751</c:v>
                </c:pt>
                <c:pt idx="463">
                  <c:v>8.0238610961323147</c:v>
                </c:pt>
                <c:pt idx="464">
                  <c:v>9.1090969143323957</c:v>
                </c:pt>
                <c:pt idx="465">
                  <c:v>9.5970480937842968</c:v>
                </c:pt>
                <c:pt idx="466">
                  <c:v>9.9675670391772364</c:v>
                </c:pt>
                <c:pt idx="467">
                  <c:v>10.471715768154512</c:v>
                </c:pt>
                <c:pt idx="468">
                  <c:v>11.716902387917665</c:v>
                </c:pt>
                <c:pt idx="469">
                  <c:v>12.340508044644578</c:v>
                </c:pt>
                <c:pt idx="470">
                  <c:v>12.506532927279665</c:v>
                </c:pt>
                <c:pt idx="471">
                  <c:v>13.628213231911834</c:v>
                </c:pt>
                <c:pt idx="472">
                  <c:v>14.646634158319745</c:v>
                </c:pt>
                <c:pt idx="473">
                  <c:v>15.051572896454106</c:v>
                </c:pt>
                <c:pt idx="474">
                  <c:v>15.533449994833992</c:v>
                </c:pt>
                <c:pt idx="475">
                  <c:v>16.302833597289276</c:v>
                </c:pt>
                <c:pt idx="476">
                  <c:v>17.659378370039374</c:v>
                </c:pt>
                <c:pt idx="477">
                  <c:v>19.538294114982801</c:v>
                </c:pt>
                <c:pt idx="478">
                  <c:v>20.180122014925757</c:v>
                </c:pt>
                <c:pt idx="479">
                  <c:v>20.477751987454514</c:v>
                </c:pt>
                <c:pt idx="480">
                  <c:v>20.994048878575818</c:v>
                </c:pt>
                <c:pt idx="481">
                  <c:v>21.287629463723228</c:v>
                </c:pt>
                <c:pt idx="482">
                  <c:v>21.858593084492671</c:v>
                </c:pt>
                <c:pt idx="483">
                  <c:v>22.941804209002079</c:v>
                </c:pt>
                <c:pt idx="484">
                  <c:v>24.660769152382436</c:v>
                </c:pt>
                <c:pt idx="485">
                  <c:v>26.96891995974828</c:v>
                </c:pt>
                <c:pt idx="486">
                  <c:v>27.922550688054692</c:v>
                </c:pt>
                <c:pt idx="487">
                  <c:v>28.649415723005866</c:v>
                </c:pt>
                <c:pt idx="488">
                  <c:v>29.827787450976849</c:v>
                </c:pt>
                <c:pt idx="489">
                  <c:v>31.368579349578084</c:v>
                </c:pt>
                <c:pt idx="490">
                  <c:v>31.595345042933324</c:v>
                </c:pt>
                <c:pt idx="491">
                  <c:v>32.852679824840507</c:v>
                </c:pt>
                <c:pt idx="492">
                  <c:v>31.797814412000502</c:v>
                </c:pt>
                <c:pt idx="493">
                  <c:v>32.148086420486727</c:v>
                </c:pt>
                <c:pt idx="494">
                  <c:v>32.075197447622536</c:v>
                </c:pt>
                <c:pt idx="495">
                  <c:v>32.354605176935245</c:v>
                </c:pt>
                <c:pt idx="496">
                  <c:v>32.773716770904308</c:v>
                </c:pt>
                <c:pt idx="497">
                  <c:v>33.466162013114065</c:v>
                </c:pt>
                <c:pt idx="498">
                  <c:v>33.016680013784928</c:v>
                </c:pt>
                <c:pt idx="499">
                  <c:v>32.90734655448864</c:v>
                </c:pt>
                <c:pt idx="500">
                  <c:v>33.310260598932338</c:v>
                </c:pt>
                <c:pt idx="501">
                  <c:v>33.332532229529718</c:v>
                </c:pt>
                <c:pt idx="502">
                  <c:v>33.259643256665541</c:v>
                </c:pt>
                <c:pt idx="503">
                  <c:v>34.162656642705159</c:v>
                </c:pt>
                <c:pt idx="504">
                  <c:v>34.895595758728348</c:v>
                </c:pt>
                <c:pt idx="505">
                  <c:v>34.73564495716527</c:v>
                </c:pt>
                <c:pt idx="506">
                  <c:v>35.077818190888806</c:v>
                </c:pt>
                <c:pt idx="507">
                  <c:v>35.660929973802283</c:v>
                </c:pt>
                <c:pt idx="508">
                  <c:v>35.590065694628763</c:v>
                </c:pt>
                <c:pt idx="509">
                  <c:v>35.395695100324275</c:v>
                </c:pt>
                <c:pt idx="510">
                  <c:v>37.815204060677061</c:v>
                </c:pt>
                <c:pt idx="511">
                  <c:v>39.244637806291351</c:v>
                </c:pt>
                <c:pt idx="512">
                  <c:v>40.516145444033249</c:v>
                </c:pt>
                <c:pt idx="513">
                  <c:v>42.180443657765458</c:v>
                </c:pt>
                <c:pt idx="514">
                  <c:v>41.961776739172898</c:v>
                </c:pt>
                <c:pt idx="515">
                  <c:v>43.125975611309187</c:v>
                </c:pt>
                <c:pt idx="516">
                  <c:v>44.454174672389875</c:v>
                </c:pt>
                <c:pt idx="517">
                  <c:v>42.271554873845687</c:v>
                </c:pt>
                <c:pt idx="518">
                  <c:v>42.474024242912854</c:v>
                </c:pt>
                <c:pt idx="519">
                  <c:v>43.577482304328996</c:v>
                </c:pt>
                <c:pt idx="520">
                  <c:v>44.249680609632023</c:v>
                </c:pt>
                <c:pt idx="521">
                  <c:v>45.357188058429493</c:v>
                </c:pt>
                <c:pt idx="522">
                  <c:v>45.699361292153036</c:v>
                </c:pt>
                <c:pt idx="523">
                  <c:v>45.067656860663426</c:v>
                </c:pt>
                <c:pt idx="524">
                  <c:v>41.202516605170977</c:v>
                </c:pt>
                <c:pt idx="525">
                  <c:v>40.461478714385102</c:v>
                </c:pt>
                <c:pt idx="526">
                  <c:v>40.12335486804291</c:v>
                </c:pt>
                <c:pt idx="527">
                  <c:v>39.552391247273469</c:v>
                </c:pt>
                <c:pt idx="528">
                  <c:v>39.001674563410738</c:v>
                </c:pt>
                <c:pt idx="529">
                  <c:v>39.386366364638384</c:v>
                </c:pt>
                <c:pt idx="530">
                  <c:v>41.052689272061265</c:v>
                </c:pt>
                <c:pt idx="531">
                  <c:v>45.610274769763464</c:v>
                </c:pt>
                <c:pt idx="532">
                  <c:v>45.620398238216829</c:v>
                </c:pt>
                <c:pt idx="533">
                  <c:v>45.409830094386969</c:v>
                </c:pt>
                <c:pt idx="534">
                  <c:v>44.794323212422739</c:v>
                </c:pt>
                <c:pt idx="535">
                  <c:v>44.237532447487993</c:v>
                </c:pt>
                <c:pt idx="536">
                  <c:v>43.223160908461431</c:v>
                </c:pt>
                <c:pt idx="537">
                  <c:v>41.775504919631096</c:v>
                </c:pt>
                <c:pt idx="538">
                  <c:v>40.572836867372061</c:v>
                </c:pt>
                <c:pt idx="539">
                  <c:v>39.216292094621956</c:v>
                </c:pt>
                <c:pt idx="540">
                  <c:v>36.646955801159443</c:v>
                </c:pt>
                <c:pt idx="541">
                  <c:v>34.948237794685816</c:v>
                </c:pt>
                <c:pt idx="542">
                  <c:v>33.601816490389076</c:v>
                </c:pt>
                <c:pt idx="543">
                  <c:v>32.125814789889333</c:v>
                </c:pt>
                <c:pt idx="544">
                  <c:v>30.485812900445183</c:v>
                </c:pt>
                <c:pt idx="545">
                  <c:v>27.875982733169245</c:v>
                </c:pt>
                <c:pt idx="546">
                  <c:v>25.365362556736223</c:v>
                </c:pt>
                <c:pt idx="547">
                  <c:v>24.065509207324926</c:v>
                </c:pt>
                <c:pt idx="548">
                  <c:v>22.808174425417743</c:v>
                </c:pt>
                <c:pt idx="549">
                  <c:v>22.160272444402771</c:v>
                </c:pt>
                <c:pt idx="550">
                  <c:v>21.206641716096357</c:v>
                </c:pt>
                <c:pt idx="551">
                  <c:v>20.666048500686987</c:v>
                </c:pt>
                <c:pt idx="552">
                  <c:v>19.73873879035931</c:v>
                </c:pt>
                <c:pt idx="553">
                  <c:v>19.094886196725675</c:v>
                </c:pt>
                <c:pt idx="554">
                  <c:v>17.815279784221104</c:v>
                </c:pt>
                <c:pt idx="555">
                  <c:v>16.640957443631468</c:v>
                </c:pt>
                <c:pt idx="556">
                  <c:v>15.365400418508234</c:v>
                </c:pt>
                <c:pt idx="557">
                  <c:v>14.972609842517906</c:v>
                </c:pt>
                <c:pt idx="558">
                  <c:v>14.32065847412159</c:v>
                </c:pt>
                <c:pt idx="559">
                  <c:v>13.498632835708841</c:v>
                </c:pt>
                <c:pt idx="560">
                  <c:v>12.336458657263233</c:v>
                </c:pt>
                <c:pt idx="561">
                  <c:v>11.249198145372478</c:v>
                </c:pt>
                <c:pt idx="562">
                  <c:v>9.9979374445373121</c:v>
                </c:pt>
                <c:pt idx="563">
                  <c:v>9.3277638329249477</c:v>
                </c:pt>
                <c:pt idx="564">
                  <c:v>9.1698377250525489</c:v>
                </c:pt>
                <c:pt idx="565">
                  <c:v>8.6413926717872105</c:v>
                </c:pt>
                <c:pt idx="566">
                  <c:v>7.4427740069095094</c:v>
                </c:pt>
                <c:pt idx="567">
                  <c:v>6.6531434675475101</c:v>
                </c:pt>
                <c:pt idx="568">
                  <c:v>6.0639576035620184</c:v>
                </c:pt>
                <c:pt idx="569">
                  <c:v>5.648895396974301</c:v>
                </c:pt>
                <c:pt idx="570">
                  <c:v>5.0921046320395575</c:v>
                </c:pt>
                <c:pt idx="571">
                  <c:v>4.9503760736925333</c:v>
                </c:pt>
                <c:pt idx="572">
                  <c:v>4.6871658939051999</c:v>
                </c:pt>
                <c:pt idx="573">
                  <c:v>4.2721036873174825</c:v>
                </c:pt>
                <c:pt idx="574">
                  <c:v>3.9623255526446988</c:v>
                </c:pt>
                <c:pt idx="575">
                  <c:v>3.869189642873796</c:v>
                </c:pt>
                <c:pt idx="576">
                  <c:v>3.8428686248950621</c:v>
                </c:pt>
                <c:pt idx="577">
                  <c:v>3.925881066212606</c:v>
                </c:pt>
                <c:pt idx="578">
                  <c:v>3.9279057599032785</c:v>
                </c:pt>
                <c:pt idx="579">
                  <c:v>3.7477080214334886</c:v>
                </c:pt>
                <c:pt idx="580">
                  <c:v>3.4844978416461556</c:v>
                </c:pt>
                <c:pt idx="581">
                  <c:v>3.1261270583972482</c:v>
                </c:pt>
                <c:pt idx="582">
                  <c:v>2.7090401581188588</c:v>
                </c:pt>
                <c:pt idx="583">
                  <c:v>2.4174842666621204</c:v>
                </c:pt>
                <c:pt idx="584">
                  <c:v>2.3263730505818896</c:v>
                </c:pt>
                <c:pt idx="585">
                  <c:v>2.2048914291415818</c:v>
                </c:pt>
                <c:pt idx="586">
                  <c:v>2.1016320509173205</c:v>
                </c:pt>
                <c:pt idx="587">
                  <c:v>2.0226689969811207</c:v>
                </c:pt>
                <c:pt idx="588">
                  <c:v>2.0206443032904491</c:v>
                </c:pt>
                <c:pt idx="589">
                  <c:v>1.9295330872102185</c:v>
                </c:pt>
                <c:pt idx="590">
                  <c:v>1.9052367629221567</c:v>
                </c:pt>
                <c:pt idx="591">
                  <c:v>1.8687922764900649</c:v>
                </c:pt>
                <c:pt idx="592">
                  <c:v>1.7898292225538646</c:v>
                </c:pt>
                <c:pt idx="593">
                  <c:v>1.8546194206553621</c:v>
                </c:pt>
                <c:pt idx="594">
                  <c:v>1.6602488263508701</c:v>
                </c:pt>
                <c:pt idx="595">
                  <c:v>1.4598041509743622</c:v>
                </c:pt>
                <c:pt idx="596">
                  <c:v>1.316050898936665</c:v>
                </c:pt>
                <c:pt idx="597">
                  <c:v>1.2208902954750909</c:v>
                </c:pt>
                <c:pt idx="598">
                  <c:v>1.1480013226109063</c:v>
                </c:pt>
                <c:pt idx="599">
                  <c:v>1.2087421333310602</c:v>
                </c:pt>
                <c:pt idx="600">
                  <c:v>1.0346184759332862</c:v>
                </c:pt>
                <c:pt idx="601">
                  <c:v>0.96172950306910165</c:v>
                </c:pt>
                <c:pt idx="602">
                  <c:v>0.94148256616238368</c:v>
                </c:pt>
                <c:pt idx="603">
                  <c:v>0.89288991758626057</c:v>
                </c:pt>
                <c:pt idx="604">
                  <c:v>0.83214910686610677</c:v>
                </c:pt>
                <c:pt idx="605">
                  <c:v>0.77950707090864024</c:v>
                </c:pt>
                <c:pt idx="606">
                  <c:v>0.76938360245528126</c:v>
                </c:pt>
                <c:pt idx="607">
                  <c:v>0.70864279173512745</c:v>
                </c:pt>
                <c:pt idx="608">
                  <c:v>0.6195562693455684</c:v>
                </c:pt>
                <c:pt idx="609">
                  <c:v>0.55476607124407107</c:v>
                </c:pt>
                <c:pt idx="610">
                  <c:v>0.55071668386272754</c:v>
                </c:pt>
                <c:pt idx="611">
                  <c:v>0.52642035957466604</c:v>
                </c:pt>
                <c:pt idx="612">
                  <c:v>0.53451913433735332</c:v>
                </c:pt>
                <c:pt idx="613">
                  <c:v>0.52642035957466615</c:v>
                </c:pt>
                <c:pt idx="614">
                  <c:v>0.56691423338810198</c:v>
                </c:pt>
                <c:pt idx="615">
                  <c:v>0.5810870892228045</c:v>
                </c:pt>
                <c:pt idx="616">
                  <c:v>0.57501300815078904</c:v>
                </c:pt>
                <c:pt idx="617">
                  <c:v>0.52237097219332251</c:v>
                </c:pt>
                <c:pt idx="618">
                  <c:v>0.52439566588399422</c:v>
                </c:pt>
                <c:pt idx="619">
                  <c:v>0.51427219743063524</c:v>
                </c:pt>
                <c:pt idx="620">
                  <c:v>0.52844505326533786</c:v>
                </c:pt>
                <c:pt idx="621">
                  <c:v>0.51427219743063524</c:v>
                </c:pt>
                <c:pt idx="622">
                  <c:v>0.50212403528660443</c:v>
                </c:pt>
                <c:pt idx="623">
                  <c:v>0.50009934159593272</c:v>
                </c:pt>
                <c:pt idx="624">
                  <c:v>0.51629689112130706</c:v>
                </c:pt>
                <c:pt idx="625">
                  <c:v>0.53451913433735321</c:v>
                </c:pt>
                <c:pt idx="626">
                  <c:v>0.52034627850265069</c:v>
                </c:pt>
                <c:pt idx="627">
                  <c:v>0.50819811635861989</c:v>
                </c:pt>
                <c:pt idx="628">
                  <c:v>0.55071668386272765</c:v>
                </c:pt>
                <c:pt idx="629">
                  <c:v>0.58311178291347621</c:v>
                </c:pt>
                <c:pt idx="630">
                  <c:v>0.70054401697244018</c:v>
                </c:pt>
                <c:pt idx="631">
                  <c:v>0.88884053020491705</c:v>
                </c:pt>
                <c:pt idx="632">
                  <c:v>1.0325937822426143</c:v>
                </c:pt>
                <c:pt idx="633">
                  <c:v>1.2856804935765882</c:v>
                </c:pt>
                <c:pt idx="634">
                  <c:v>1.4942239437157829</c:v>
                </c:pt>
                <c:pt idx="635">
                  <c:v>1.9457306367355929</c:v>
                </c:pt>
                <c:pt idx="636">
                  <c:v>3.0896825719651559</c:v>
                </c:pt>
                <c:pt idx="637">
                  <c:v>4.3632149033977132</c:v>
                </c:pt>
                <c:pt idx="638">
                  <c:v>6.0194143423672397</c:v>
                </c:pt>
                <c:pt idx="639">
                  <c:v>7.8335398892091659</c:v>
                </c:pt>
                <c:pt idx="640">
                  <c:v>9.1678130313618773</c:v>
                </c:pt>
                <c:pt idx="641">
                  <c:v>9.6476654360510938</c:v>
                </c:pt>
                <c:pt idx="642">
                  <c:v>10.720753092107142</c:v>
                </c:pt>
                <c:pt idx="643">
                  <c:v>13.298188160332334</c:v>
                </c:pt>
                <c:pt idx="644">
                  <c:v>16.268413804547855</c:v>
                </c:pt>
                <c:pt idx="645">
                  <c:v>16.493154804212423</c:v>
                </c:pt>
                <c:pt idx="646">
                  <c:v>19.568664520342875</c:v>
                </c:pt>
                <c:pt idx="647">
                  <c:v>27.359685842047934</c:v>
                </c:pt>
                <c:pt idx="648">
                  <c:v>29.598997063930934</c:v>
                </c:pt>
                <c:pt idx="649">
                  <c:v>34.407644579276443</c:v>
                </c:pt>
                <c:pt idx="650">
                  <c:v>39.509872679769352</c:v>
                </c:pt>
                <c:pt idx="651">
                  <c:v>44.379261005835019</c:v>
                </c:pt>
                <c:pt idx="652">
                  <c:v>49.617143583602953</c:v>
                </c:pt>
                <c:pt idx="653">
                  <c:v>50.475613708447788</c:v>
                </c:pt>
                <c:pt idx="654">
                  <c:v>46.819016903094528</c:v>
                </c:pt>
                <c:pt idx="655">
                  <c:v>47.155116055746042</c:v>
                </c:pt>
                <c:pt idx="656">
                  <c:v>47.456795415656146</c:v>
                </c:pt>
                <c:pt idx="657">
                  <c:v>47.841487216883785</c:v>
                </c:pt>
                <c:pt idx="658">
                  <c:v>47.841487216883785</c:v>
                </c:pt>
                <c:pt idx="659">
                  <c:v>49.819612952670127</c:v>
                </c:pt>
                <c:pt idx="660">
                  <c:v>51.427219743063539</c:v>
                </c:pt>
                <c:pt idx="661">
                  <c:v>48.827513044240952</c:v>
                </c:pt>
                <c:pt idx="662">
                  <c:v>46.849387308454602</c:v>
                </c:pt>
                <c:pt idx="663">
                  <c:v>43.788050448158849</c:v>
                </c:pt>
                <c:pt idx="664">
                  <c:v>38.430710942641291</c:v>
                </c:pt>
                <c:pt idx="665">
                  <c:v>35.861374649178792</c:v>
                </c:pt>
                <c:pt idx="666">
                  <c:v>32.791939014120352</c:v>
                </c:pt>
                <c:pt idx="667">
                  <c:v>30.315738630428751</c:v>
                </c:pt>
                <c:pt idx="668">
                  <c:v>29.538256253210783</c:v>
                </c:pt>
                <c:pt idx="669">
                  <c:v>29.706305829536539</c:v>
                </c:pt>
                <c:pt idx="670">
                  <c:v>29.617219307146978</c:v>
                </c:pt>
                <c:pt idx="671">
                  <c:v>31.386801592794125</c:v>
                </c:pt>
                <c:pt idx="672">
                  <c:v>29.985713558849248</c:v>
                </c:pt>
                <c:pt idx="673">
                  <c:v>28.637267560861837</c:v>
                </c:pt>
                <c:pt idx="674">
                  <c:v>27.560130517424444</c:v>
                </c:pt>
                <c:pt idx="675">
                  <c:v>27.497365013013617</c:v>
                </c:pt>
                <c:pt idx="676">
                  <c:v>27.141018923455384</c:v>
                </c:pt>
                <c:pt idx="677">
                  <c:v>25.887733528929541</c:v>
                </c:pt>
                <c:pt idx="678">
                  <c:v>24.025015333511494</c:v>
                </c:pt>
                <c:pt idx="679">
                  <c:v>21.724963300908335</c:v>
                </c:pt>
                <c:pt idx="680">
                  <c:v>19.584862069868247</c:v>
                </c:pt>
                <c:pt idx="681">
                  <c:v>17.94890956780544</c:v>
                </c:pt>
                <c:pt idx="682">
                  <c:v>17.084365361888583</c:v>
                </c:pt>
                <c:pt idx="683">
                  <c:v>16.59438948874601</c:v>
                </c:pt>
                <c:pt idx="684">
                  <c:v>15.774388544023934</c:v>
                </c:pt>
                <c:pt idx="685">
                  <c:v>13.881299943245811</c:v>
                </c:pt>
                <c:pt idx="686">
                  <c:v>12.486285990372945</c:v>
                </c:pt>
                <c:pt idx="687">
                  <c:v>11.145938767148218</c:v>
                </c:pt>
                <c:pt idx="688">
                  <c:v>9.908850922147753</c:v>
                </c:pt>
                <c:pt idx="689">
                  <c:v>9.226529148391359</c:v>
                </c:pt>
                <c:pt idx="690">
                  <c:v>9.0625289594469436</c:v>
                </c:pt>
                <c:pt idx="691">
                  <c:v>8.4834665639148117</c:v>
                </c:pt>
                <c:pt idx="692">
                  <c:v>7.8173423396837913</c:v>
                </c:pt>
                <c:pt idx="693">
                  <c:v>7.4265764573841349</c:v>
                </c:pt>
                <c:pt idx="694">
                  <c:v>7.0054401697244026</c:v>
                </c:pt>
                <c:pt idx="695">
                  <c:v>6.8738350798307355</c:v>
                </c:pt>
                <c:pt idx="696">
                  <c:v>6.8029708006572225</c:v>
                </c:pt>
                <c:pt idx="697">
                  <c:v>6.7118595845769935</c:v>
                </c:pt>
                <c:pt idx="698">
                  <c:v>6.6490940801661669</c:v>
                </c:pt>
                <c:pt idx="699">
                  <c:v>6.7219830530303506</c:v>
                </c:pt>
                <c:pt idx="700">
                  <c:v>6.5741804136113098</c:v>
                </c:pt>
                <c:pt idx="701">
                  <c:v>6.4607975669336906</c:v>
                </c:pt>
                <c:pt idx="702">
                  <c:v>6.4526987921710033</c:v>
                </c:pt>
                <c:pt idx="703">
                  <c:v>6.274525747391885</c:v>
                </c:pt>
                <c:pt idx="704">
                  <c:v>6.207710855599716</c:v>
                </c:pt>
                <c:pt idx="705">
                  <c:v>6.1975873871463572</c:v>
                </c:pt>
                <c:pt idx="706">
                  <c:v>5.8716117029481989</c:v>
                </c:pt>
                <c:pt idx="707">
                  <c:v>5.9586735316470856</c:v>
                </c:pt>
                <c:pt idx="708">
                  <c:v>5.9687970001004444</c:v>
                </c:pt>
                <c:pt idx="709">
                  <c:v>5.7825251805586406</c:v>
                </c:pt>
                <c:pt idx="710">
                  <c:v>5.9910686306978338</c:v>
                </c:pt>
                <c:pt idx="711">
                  <c:v>6.0173896486765681</c:v>
                </c:pt>
                <c:pt idx="712">
                  <c:v>5.9121055767616344</c:v>
                </c:pt>
                <c:pt idx="713">
                  <c:v>6.1307724953541873</c:v>
                </c:pt>
                <c:pt idx="714">
                  <c:v>6.0254884234392545</c:v>
                </c:pt>
                <c:pt idx="715">
                  <c:v>6.1287478016635166</c:v>
                </c:pt>
                <c:pt idx="716">
                  <c:v>6.1773404502396385</c:v>
                </c:pt>
                <c:pt idx="717">
                  <c:v>6.013340261295224</c:v>
                </c:pt>
                <c:pt idx="718">
                  <c:v>6.0578835224900036</c:v>
                </c:pt>
                <c:pt idx="719">
                  <c:v>6.0133402612952249</c:v>
                </c:pt>
                <c:pt idx="720">
                  <c:v>6.0761057657060489</c:v>
                </c:pt>
                <c:pt idx="721">
                  <c:v>5.9586735316470856</c:v>
                </c:pt>
                <c:pt idx="722">
                  <c:v>5.9404512884310394</c:v>
                </c:pt>
                <c:pt idx="723">
                  <c:v>5.970821693791116</c:v>
                </c:pt>
                <c:pt idx="724">
                  <c:v>5.8493400723508087</c:v>
                </c:pt>
                <c:pt idx="725">
                  <c:v>5.7764510994866241</c:v>
                </c:pt>
                <c:pt idx="726">
                  <c:v>5.6893892707877374</c:v>
                </c:pt>
                <c:pt idx="727">
                  <c:v>5.2034627850265078</c:v>
                </c:pt>
                <c:pt idx="728">
                  <c:v>5.0819811635861996</c:v>
                </c:pt>
                <c:pt idx="729">
                  <c:v>4.8936846503537224</c:v>
                </c:pt>
                <c:pt idx="730">
                  <c:v>4.7964993532014768</c:v>
                </c:pt>
                <c:pt idx="731">
                  <c:v>4.8187709837988661</c:v>
                </c:pt>
                <c:pt idx="732">
                  <c:v>4.8207956774895377</c:v>
                </c:pt>
                <c:pt idx="733">
                  <c:v>4.8693883260656614</c:v>
                </c:pt>
                <c:pt idx="734">
                  <c:v>4.984795866433954</c:v>
                </c:pt>
                <c:pt idx="735">
                  <c:v>5.0455366771541081</c:v>
                </c:pt>
                <c:pt idx="736">
                  <c:v>5.0840058572768712</c:v>
                </c:pt>
                <c:pt idx="737">
                  <c:v>5.0273144339380611</c:v>
                </c:pt>
                <c:pt idx="738">
                  <c:v>5.0374379023914191</c:v>
                </c:pt>
                <c:pt idx="739">
                  <c:v>4.9908699475059688</c:v>
                </c:pt>
                <c:pt idx="740">
                  <c:v>5.0475613708447797</c:v>
                </c:pt>
                <c:pt idx="741">
                  <c:v>5.0657836140608259</c:v>
                </c:pt>
                <c:pt idx="742">
                  <c:v>5.1467713616876969</c:v>
                </c:pt>
                <c:pt idx="743">
                  <c:v>5.1447466679970262</c:v>
                </c:pt>
                <c:pt idx="744">
                  <c:v>5.0192156591753738</c:v>
                </c:pt>
                <c:pt idx="745">
                  <c:v>5.0414872897727632</c:v>
                </c:pt>
                <c:pt idx="746">
                  <c:v>5.0536354519167954</c:v>
                </c:pt>
                <c:pt idx="747">
                  <c:v>4.7499313983160247</c:v>
                </c:pt>
                <c:pt idx="748">
                  <c:v>4.4563508131686165</c:v>
                </c:pt>
                <c:pt idx="749">
                  <c:v>4.7256350740279638</c:v>
                </c:pt>
                <c:pt idx="750">
                  <c:v>4.6365485516384055</c:v>
                </c:pt>
                <c:pt idx="751">
                  <c:v>4.8187709837988661</c:v>
                </c:pt>
                <c:pt idx="752">
                  <c:v>4.8876105692817067</c:v>
                </c:pt>
                <c:pt idx="753">
                  <c:v>4.8430673080869289</c:v>
                </c:pt>
                <c:pt idx="754">
                  <c:v>5.1244997310903075</c:v>
                </c:pt>
                <c:pt idx="755">
                  <c:v>5.1568948301410558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82-4F34-B522-A97135C925B0}"/>
            </c:ext>
          </c:extLst>
        </c:ser>
        <c:ser>
          <c:idx val="2"/>
          <c:order val="2"/>
          <c:tx>
            <c:strRef>
              <c:f>'Provincial Cases'!$D$1</c:f>
              <c:strCache>
                <c:ptCount val="1"/>
                <c:pt idx="0">
                  <c:v>SA: KwaZulu Natal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'Provincial Cases'!$A$2:$A$757</c:f>
              <c:strCache>
                <c:ptCount val="756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</c:strCache>
            </c:strRef>
          </c:cat>
          <c:val>
            <c:numRef>
              <c:f>'Provincial Cases'!$D$2:$D$757</c:f>
              <c:numCache>
                <c:formatCode>General</c:formatCode>
                <c:ptCount val="756"/>
                <c:pt idx="0">
                  <c:v>1.2388289221360838E-3</c:v>
                </c:pt>
                <c:pt idx="1">
                  <c:v>1.2388289221360838E-3</c:v>
                </c:pt>
                <c:pt idx="2">
                  <c:v>1.2388289221360838E-3</c:v>
                </c:pt>
                <c:pt idx="3">
                  <c:v>2.4776578442721677E-3</c:v>
                </c:pt>
                <c:pt idx="4">
                  <c:v>7.4329735328165026E-3</c:v>
                </c:pt>
                <c:pt idx="5">
                  <c:v>7.4329735328165026E-3</c:v>
                </c:pt>
                <c:pt idx="6">
                  <c:v>8.671802454952587E-3</c:v>
                </c:pt>
                <c:pt idx="7">
                  <c:v>8.671802454952587E-3</c:v>
                </c:pt>
                <c:pt idx="8">
                  <c:v>1.1149460299224756E-2</c:v>
                </c:pt>
                <c:pt idx="9">
                  <c:v>1.238828922136084E-2</c:v>
                </c:pt>
                <c:pt idx="10">
                  <c:v>1.2388289221360838E-2</c:v>
                </c:pt>
                <c:pt idx="11">
                  <c:v>7.4329735328165034E-3</c:v>
                </c:pt>
                <c:pt idx="12">
                  <c:v>1.238828922136084E-2</c:v>
                </c:pt>
                <c:pt idx="13">
                  <c:v>1.4865947065633007E-2</c:v>
                </c:pt>
                <c:pt idx="14">
                  <c:v>1.7343604909905174E-2</c:v>
                </c:pt>
                <c:pt idx="15">
                  <c:v>1.6104775987769087E-2</c:v>
                </c:pt>
                <c:pt idx="16">
                  <c:v>1.8582433832041258E-2</c:v>
                </c:pt>
                <c:pt idx="17">
                  <c:v>2.8493065209129927E-2</c:v>
                </c:pt>
                <c:pt idx="18">
                  <c:v>5.946378826253202E-2</c:v>
                </c:pt>
                <c:pt idx="19">
                  <c:v>7.9285051016709365E-2</c:v>
                </c:pt>
                <c:pt idx="20">
                  <c:v>8.9195682393798048E-2</c:v>
                </c:pt>
                <c:pt idx="21">
                  <c:v>0.13874883927924139</c:v>
                </c:pt>
                <c:pt idx="22">
                  <c:v>0.15113712850060224</c:v>
                </c:pt>
                <c:pt idx="23">
                  <c:v>0.1610477598776909</c:v>
                </c:pt>
                <c:pt idx="24">
                  <c:v>0.16352541772196302</c:v>
                </c:pt>
                <c:pt idx="25">
                  <c:v>0.13751001035710528</c:v>
                </c:pt>
                <c:pt idx="26">
                  <c:v>0.12264406329147229</c:v>
                </c:pt>
                <c:pt idx="27">
                  <c:v>0.11768874760292795</c:v>
                </c:pt>
                <c:pt idx="28">
                  <c:v>8.9195682393798048E-2</c:v>
                </c:pt>
                <c:pt idx="29">
                  <c:v>8.6718024549525888E-2</c:v>
                </c:pt>
                <c:pt idx="30">
                  <c:v>9.4150998082342383E-2</c:v>
                </c:pt>
                <c:pt idx="31">
                  <c:v>9.786748484875063E-2</c:v>
                </c:pt>
                <c:pt idx="32">
                  <c:v>0.10653928730370321</c:v>
                </c:pt>
                <c:pt idx="33">
                  <c:v>0.15609244418914656</c:v>
                </c:pt>
                <c:pt idx="34">
                  <c:v>0.2081232589188621</c:v>
                </c:pt>
                <c:pt idx="35">
                  <c:v>0.22422803490663121</c:v>
                </c:pt>
                <c:pt idx="36">
                  <c:v>0.24404929766080855</c:v>
                </c:pt>
                <c:pt idx="37">
                  <c:v>0.23042217951731161</c:v>
                </c:pt>
                <c:pt idx="38">
                  <c:v>0.24404929766080857</c:v>
                </c:pt>
                <c:pt idx="39">
                  <c:v>0.2576764158043055</c:v>
                </c:pt>
                <c:pt idx="40">
                  <c:v>0.22794452167303944</c:v>
                </c:pt>
                <c:pt idx="41">
                  <c:v>0.20440677215245384</c:v>
                </c:pt>
                <c:pt idx="42">
                  <c:v>0.18830199616468477</c:v>
                </c:pt>
                <c:pt idx="43">
                  <c:v>0.22175037706235901</c:v>
                </c:pt>
                <c:pt idx="44">
                  <c:v>0.23042217951731159</c:v>
                </c:pt>
                <c:pt idx="45">
                  <c:v>0.2155562324516786</c:v>
                </c:pt>
                <c:pt idx="46">
                  <c:v>0.2155562324516786</c:v>
                </c:pt>
                <c:pt idx="47">
                  <c:v>0.22546686382876729</c:v>
                </c:pt>
                <c:pt idx="48">
                  <c:v>0.29608011239052406</c:v>
                </c:pt>
                <c:pt idx="49">
                  <c:v>0.33200615113247045</c:v>
                </c:pt>
                <c:pt idx="50">
                  <c:v>0.30970723053402099</c:v>
                </c:pt>
                <c:pt idx="51">
                  <c:v>0.30103542807906836</c:v>
                </c:pt>
                <c:pt idx="52">
                  <c:v>0.30475191484547665</c:v>
                </c:pt>
                <c:pt idx="53">
                  <c:v>0.3258120065217901</c:v>
                </c:pt>
                <c:pt idx="54">
                  <c:v>0.30722957268974882</c:v>
                </c:pt>
                <c:pt idx="55">
                  <c:v>0.2452881265829446</c:v>
                </c:pt>
                <c:pt idx="56">
                  <c:v>0.21431740352954254</c:v>
                </c:pt>
                <c:pt idx="57">
                  <c:v>0.20440677215245387</c:v>
                </c:pt>
                <c:pt idx="58">
                  <c:v>0.25272110011576115</c:v>
                </c:pt>
                <c:pt idx="59">
                  <c:v>0.26387056041498591</c:v>
                </c:pt>
                <c:pt idx="60">
                  <c:v>0.2527211001157611</c:v>
                </c:pt>
                <c:pt idx="61">
                  <c:v>0.27625884963634673</c:v>
                </c:pt>
                <c:pt idx="62">
                  <c:v>0.2886471388577076</c:v>
                </c:pt>
                <c:pt idx="63">
                  <c:v>0.27749767855848279</c:v>
                </c:pt>
                <c:pt idx="64">
                  <c:v>0.30599074376761271</c:v>
                </c:pt>
                <c:pt idx="65">
                  <c:v>0.31837903298897358</c:v>
                </c:pt>
                <c:pt idx="66">
                  <c:v>0.34315561143169526</c:v>
                </c:pt>
                <c:pt idx="67">
                  <c:v>0.32952849328819839</c:v>
                </c:pt>
                <c:pt idx="68">
                  <c:v>0.31218488837829311</c:v>
                </c:pt>
                <c:pt idx="69">
                  <c:v>0.27749767855848279</c:v>
                </c:pt>
                <c:pt idx="70">
                  <c:v>0.29731894131266012</c:v>
                </c:pt>
                <c:pt idx="71">
                  <c:v>0.28369182316916325</c:v>
                </c:pt>
                <c:pt idx="72">
                  <c:v>0.23537749520585591</c:v>
                </c:pt>
                <c:pt idx="73">
                  <c:v>0.23537749520585591</c:v>
                </c:pt>
                <c:pt idx="74">
                  <c:v>0.24157163981653637</c:v>
                </c:pt>
                <c:pt idx="75">
                  <c:v>0.27502002071421061</c:v>
                </c:pt>
                <c:pt idx="76">
                  <c:v>0.29360245454625195</c:v>
                </c:pt>
                <c:pt idx="77">
                  <c:v>0.30846840161188488</c:v>
                </c:pt>
                <c:pt idx="78">
                  <c:v>0.30103542807906836</c:v>
                </c:pt>
                <c:pt idx="79">
                  <c:v>0.34563326927596744</c:v>
                </c:pt>
                <c:pt idx="80">
                  <c:v>0.33696146682101485</c:v>
                </c:pt>
                <c:pt idx="81">
                  <c:v>0.3902311104728664</c:v>
                </c:pt>
                <c:pt idx="82">
                  <c:v>0.38527579478432206</c:v>
                </c:pt>
                <c:pt idx="83">
                  <c:v>0.66401230226494101</c:v>
                </c:pt>
                <c:pt idx="84">
                  <c:v>0.81267177292127102</c:v>
                </c:pt>
                <c:pt idx="85">
                  <c:v>0.87089673226166708</c:v>
                </c:pt>
                <c:pt idx="86">
                  <c:v>0.86594141657312274</c:v>
                </c:pt>
                <c:pt idx="87">
                  <c:v>0.9043451131593413</c:v>
                </c:pt>
                <c:pt idx="88">
                  <c:v>0.84612015381894523</c:v>
                </c:pt>
                <c:pt idx="89">
                  <c:v>0.87956853471661944</c:v>
                </c:pt>
                <c:pt idx="90">
                  <c:v>0.64542986843289973</c:v>
                </c:pt>
                <c:pt idx="91">
                  <c:v>0.64419103951076362</c:v>
                </c:pt>
                <c:pt idx="92">
                  <c:v>0.62932509244513057</c:v>
                </c:pt>
                <c:pt idx="93">
                  <c:v>0.66896761795348525</c:v>
                </c:pt>
                <c:pt idx="94">
                  <c:v>0.69002770962979876</c:v>
                </c:pt>
                <c:pt idx="95">
                  <c:v>0.75568564250301118</c:v>
                </c:pt>
                <c:pt idx="96">
                  <c:v>0.76559627388009999</c:v>
                </c:pt>
                <c:pt idx="97">
                  <c:v>0.79285051016709374</c:v>
                </c:pt>
                <c:pt idx="98">
                  <c:v>0.7470138400480586</c:v>
                </c:pt>
                <c:pt idx="99">
                  <c:v>0.7891340234006855</c:v>
                </c:pt>
                <c:pt idx="100">
                  <c:v>0.92540520483565469</c:v>
                </c:pt>
                <c:pt idx="101">
                  <c:v>0.95637592788905679</c:v>
                </c:pt>
                <c:pt idx="102">
                  <c:v>0.97124187495468983</c:v>
                </c:pt>
                <c:pt idx="103">
                  <c:v>0.98239133525391442</c:v>
                </c:pt>
                <c:pt idx="104">
                  <c:v>1.1037965696232508</c:v>
                </c:pt>
                <c:pt idx="105">
                  <c:v>1.1000800828568424</c:v>
                </c:pt>
                <c:pt idx="106">
                  <c:v>1.207858199082682</c:v>
                </c:pt>
                <c:pt idx="107">
                  <c:v>1.2920985657879354</c:v>
                </c:pt>
                <c:pt idx="108">
                  <c:v>1.432086233989313</c:v>
                </c:pt>
                <c:pt idx="109">
                  <c:v>1.6340153482974948</c:v>
                </c:pt>
                <c:pt idx="110">
                  <c:v>1.9536332102086043</c:v>
                </c:pt>
                <c:pt idx="111">
                  <c:v>2.2757287299639861</c:v>
                </c:pt>
                <c:pt idx="112">
                  <c:v>2.7625884963634668</c:v>
                </c:pt>
                <c:pt idx="113">
                  <c:v>3.1491031200699249</c:v>
                </c:pt>
                <c:pt idx="114">
                  <c:v>3.6917101879655303</c:v>
                </c:pt>
                <c:pt idx="115">
                  <c:v>4.215734822029094</c:v>
                </c:pt>
                <c:pt idx="116">
                  <c:v>4.6617132339980838</c:v>
                </c:pt>
                <c:pt idx="117">
                  <c:v>5.0160183057290038</c:v>
                </c:pt>
                <c:pt idx="118">
                  <c:v>5.6453433981741341</c:v>
                </c:pt>
                <c:pt idx="119">
                  <c:v>6.2920120955291692</c:v>
                </c:pt>
                <c:pt idx="120">
                  <c:v>7.0204435017451887</c:v>
                </c:pt>
                <c:pt idx="121">
                  <c:v>7.6782616593994488</c:v>
                </c:pt>
                <c:pt idx="122">
                  <c:v>8.316258554299532</c:v>
                </c:pt>
                <c:pt idx="123">
                  <c:v>8.3967824342383768</c:v>
                </c:pt>
                <c:pt idx="124">
                  <c:v>8.7572816505799764</c:v>
                </c:pt>
                <c:pt idx="125">
                  <c:v>9.0806159992574944</c:v>
                </c:pt>
                <c:pt idx="126">
                  <c:v>9.8623170491253642</c:v>
                </c:pt>
                <c:pt idx="127">
                  <c:v>10.689854769112268</c:v>
                </c:pt>
                <c:pt idx="128">
                  <c:v>12.102119740347405</c:v>
                </c:pt>
                <c:pt idx="129">
                  <c:v>12.91603034219081</c:v>
                </c:pt>
                <c:pt idx="130">
                  <c:v>14.330772971270219</c:v>
                </c:pt>
                <c:pt idx="131">
                  <c:v>17.150347598051944</c:v>
                </c:pt>
                <c:pt idx="132">
                  <c:v>18.553940766832131</c:v>
                </c:pt>
                <c:pt idx="133">
                  <c:v>19.789053202201803</c:v>
                </c:pt>
                <c:pt idx="134">
                  <c:v>20.237509272015068</c:v>
                </c:pt>
                <c:pt idx="135">
                  <c:v>20.233792785248657</c:v>
                </c:pt>
                <c:pt idx="136">
                  <c:v>21.856658673246926</c:v>
                </c:pt>
                <c:pt idx="137">
                  <c:v>22.580134763774399</c:v>
                </c:pt>
                <c:pt idx="138">
                  <c:v>21.181496910682764</c:v>
                </c:pt>
                <c:pt idx="139">
                  <c:v>21.781090108996629</c:v>
                </c:pt>
                <c:pt idx="140">
                  <c:v>22.053632471866567</c:v>
                </c:pt>
                <c:pt idx="141">
                  <c:v>24.082834246325469</c:v>
                </c:pt>
                <c:pt idx="142">
                  <c:v>25.32909614199437</c:v>
                </c:pt>
                <c:pt idx="143">
                  <c:v>25.824627710848802</c:v>
                </c:pt>
                <c:pt idx="144">
                  <c:v>25.232467486067751</c:v>
                </c:pt>
                <c:pt idx="145">
                  <c:v>25.291931274330288</c:v>
                </c:pt>
                <c:pt idx="146">
                  <c:v>25.667296437737519</c:v>
                </c:pt>
                <c:pt idx="147">
                  <c:v>25.412097679777485</c:v>
                </c:pt>
                <c:pt idx="148">
                  <c:v>24.211672454227621</c:v>
                </c:pt>
                <c:pt idx="149">
                  <c:v>23.630661689745803</c:v>
                </c:pt>
                <c:pt idx="150">
                  <c:v>22.595000710840033</c:v>
                </c:pt>
                <c:pt idx="151">
                  <c:v>22.768436759939085</c:v>
                </c:pt>
                <c:pt idx="152">
                  <c:v>22.156455272403861</c:v>
                </c:pt>
                <c:pt idx="153">
                  <c:v>20.512529292729276</c:v>
                </c:pt>
                <c:pt idx="154">
                  <c:v>20.064073222916019</c:v>
                </c:pt>
                <c:pt idx="155">
                  <c:v>19.992221145432122</c:v>
                </c:pt>
                <c:pt idx="156">
                  <c:v>19.872054739984922</c:v>
                </c:pt>
                <c:pt idx="157">
                  <c:v>19.533854444241772</c:v>
                </c:pt>
                <c:pt idx="158">
                  <c:v>18.613404555094661</c:v>
                </c:pt>
                <c:pt idx="159">
                  <c:v>17.972930002350306</c:v>
                </c:pt>
                <c:pt idx="160">
                  <c:v>16.973195062186484</c:v>
                </c:pt>
                <c:pt idx="161">
                  <c:v>15.012128878445063</c:v>
                </c:pt>
                <c:pt idx="162">
                  <c:v>13.503235251283314</c:v>
                </c:pt>
                <c:pt idx="163">
                  <c:v>11.11353426048281</c:v>
                </c:pt>
                <c:pt idx="164">
                  <c:v>9.0620335654254536</c:v>
                </c:pt>
                <c:pt idx="165">
                  <c:v>8.2394511611270946</c:v>
                </c:pt>
                <c:pt idx="166">
                  <c:v>7.5209303862881649</c:v>
                </c:pt>
                <c:pt idx="167">
                  <c:v>7.1505205385694763</c:v>
                </c:pt>
                <c:pt idx="168">
                  <c:v>7.2434327077296832</c:v>
                </c:pt>
                <c:pt idx="169">
                  <c:v>6.2486530832544078</c:v>
                </c:pt>
                <c:pt idx="170">
                  <c:v>5.8386007100273636</c:v>
                </c:pt>
                <c:pt idx="171">
                  <c:v>5.5226993348826623</c:v>
                </c:pt>
                <c:pt idx="172">
                  <c:v>5.0358395684831816</c:v>
                </c:pt>
                <c:pt idx="173">
                  <c:v>4.9008072159703477</c:v>
                </c:pt>
                <c:pt idx="174">
                  <c:v>4.7385206271705211</c:v>
                </c:pt>
                <c:pt idx="175">
                  <c:v>4.3420953720869742</c:v>
                </c:pt>
                <c:pt idx="176">
                  <c:v>3.8093989355684577</c:v>
                </c:pt>
                <c:pt idx="177">
                  <c:v>3.6656947806006728</c:v>
                </c:pt>
                <c:pt idx="178">
                  <c:v>3.5740214403626021</c:v>
                </c:pt>
                <c:pt idx="179">
                  <c:v>3.5975591898831878</c:v>
                </c:pt>
                <c:pt idx="180">
                  <c:v>3.364659352521604</c:v>
                </c:pt>
                <c:pt idx="181">
                  <c:v>3.1775961852790551</c:v>
                </c:pt>
                <c:pt idx="182">
                  <c:v>3.0338920303112693</c:v>
                </c:pt>
                <c:pt idx="183">
                  <c:v>3.0933558185738015</c:v>
                </c:pt>
                <c:pt idx="184">
                  <c:v>2.9174421116304776</c:v>
                </c:pt>
                <c:pt idx="185">
                  <c:v>2.5990630786415041</c:v>
                </c:pt>
                <c:pt idx="186">
                  <c:v>2.3512972942142869</c:v>
                </c:pt>
                <c:pt idx="187">
                  <c:v>2.2844005324189385</c:v>
                </c:pt>
                <c:pt idx="188">
                  <c:v>2.1196362857748392</c:v>
                </c:pt>
                <c:pt idx="189">
                  <c:v>2.0118581695490003</c:v>
                </c:pt>
                <c:pt idx="190">
                  <c:v>1.9561108680528765</c:v>
                </c:pt>
                <c:pt idx="191">
                  <c:v>1.8842587905689836</c:v>
                </c:pt>
                <c:pt idx="192">
                  <c:v>1.9387672631429711</c:v>
                </c:pt>
                <c:pt idx="193">
                  <c:v>1.9932757357169588</c:v>
                </c:pt>
                <c:pt idx="194">
                  <c:v>1.9734544729627816</c:v>
                </c:pt>
                <c:pt idx="195">
                  <c:v>1.9053188822452971</c:v>
                </c:pt>
                <c:pt idx="196">
                  <c:v>1.8446162650606286</c:v>
                </c:pt>
                <c:pt idx="197">
                  <c:v>1.760375898355375</c:v>
                </c:pt>
                <c:pt idx="198">
                  <c:v>1.7368381488347893</c:v>
                </c:pt>
                <c:pt idx="199">
                  <c:v>1.6773743605722575</c:v>
                </c:pt>
                <c:pt idx="200">
                  <c:v>1.6352541772196307</c:v>
                </c:pt>
                <c:pt idx="201">
                  <c:v>1.6079999409326367</c:v>
                </c:pt>
                <c:pt idx="202">
                  <c:v>1.5658797575800101</c:v>
                </c:pt>
                <c:pt idx="203">
                  <c:v>1.4903111933297086</c:v>
                </c:pt>
                <c:pt idx="204">
                  <c:v>1.3986378530916386</c:v>
                </c:pt>
                <c:pt idx="205">
                  <c:v>1.2871432500993909</c:v>
                </c:pt>
                <c:pt idx="206">
                  <c:v>1.223962975070451</c:v>
                </c:pt>
                <c:pt idx="207">
                  <c:v>1.1942310809391847</c:v>
                </c:pt>
                <c:pt idx="208">
                  <c:v>1.1360061215987891</c:v>
                </c:pt>
                <c:pt idx="209">
                  <c:v>1.1124683720782034</c:v>
                </c:pt>
                <c:pt idx="210">
                  <c:v>1.0678705308813043</c:v>
                </c:pt>
                <c:pt idx="211">
                  <c:v>1.061676386270624</c:v>
                </c:pt>
                <c:pt idx="212">
                  <c:v>1.0914082804018899</c:v>
                </c:pt>
                <c:pt idx="213">
                  <c:v>1.0864529647133456</c:v>
                </c:pt>
                <c:pt idx="214">
                  <c:v>1.1112295431560673</c:v>
                </c:pt>
                <c:pt idx="215">
                  <c:v>1.0901694514797537</c:v>
                </c:pt>
                <c:pt idx="216">
                  <c:v>1.0629152151927601</c:v>
                </c:pt>
                <c:pt idx="217">
                  <c:v>1.0307056632172218</c:v>
                </c:pt>
                <c:pt idx="218">
                  <c:v>1.0084067426187724</c:v>
                </c:pt>
                <c:pt idx="219">
                  <c:v>0.99849611124168369</c:v>
                </c:pt>
                <c:pt idx="220">
                  <c:v>1.0034514269302279</c:v>
                </c:pt>
                <c:pt idx="221">
                  <c:v>0.97000304603255383</c:v>
                </c:pt>
                <c:pt idx="222">
                  <c:v>0.98734665094245888</c:v>
                </c:pt>
                <c:pt idx="223">
                  <c:v>0.97867484848750641</c:v>
                </c:pt>
                <c:pt idx="224">
                  <c:v>1.0096455715409085</c:v>
                </c:pt>
                <c:pt idx="225">
                  <c:v>1.1013189117789788</c:v>
                </c:pt>
                <c:pt idx="226">
                  <c:v>1.0889306225576176</c:v>
                </c:pt>
                <c:pt idx="227">
                  <c:v>1.1471555818980137</c:v>
                </c:pt>
                <c:pt idx="228">
                  <c:v>1.1880369363285046</c:v>
                </c:pt>
                <c:pt idx="229">
                  <c:v>1.1917534230949127</c:v>
                </c:pt>
                <c:pt idx="230">
                  <c:v>1.1483944108201498</c:v>
                </c:pt>
                <c:pt idx="231">
                  <c:v>1.1682156735743272</c:v>
                </c:pt>
                <c:pt idx="232">
                  <c:v>1.1409614372873331</c:v>
                </c:pt>
                <c:pt idx="233">
                  <c:v>1.1942310809391847</c:v>
                </c:pt>
                <c:pt idx="234">
                  <c:v>1.1384837794430609</c:v>
                </c:pt>
                <c:pt idx="235">
                  <c:v>1.1223790034552921</c:v>
                </c:pt>
                <c:pt idx="236">
                  <c:v>1.1384837794430611</c:v>
                </c:pt>
                <c:pt idx="237">
                  <c:v>1.2103358569269538</c:v>
                </c:pt>
                <c:pt idx="238">
                  <c:v>1.2450230667467643</c:v>
                </c:pt>
                <c:pt idx="239">
                  <c:v>1.2190076593819066</c:v>
                </c:pt>
                <c:pt idx="240">
                  <c:v>1.2214853172261788</c:v>
                </c:pt>
                <c:pt idx="241">
                  <c:v>1.2313959486032675</c:v>
                </c:pt>
                <c:pt idx="242">
                  <c:v>1.1991863966277292</c:v>
                </c:pt>
                <c:pt idx="243">
                  <c:v>1.1644991868079189</c:v>
                </c:pt>
                <c:pt idx="244">
                  <c:v>1.0814976490248012</c:v>
                </c:pt>
                <c:pt idx="245">
                  <c:v>1.0034514269302279</c:v>
                </c:pt>
                <c:pt idx="246">
                  <c:v>0.97000304603255372</c:v>
                </c:pt>
                <c:pt idx="247">
                  <c:v>0.94398763866769608</c:v>
                </c:pt>
                <c:pt idx="248">
                  <c:v>0.93407700729060728</c:v>
                </c:pt>
                <c:pt idx="249">
                  <c:v>0.97124187495468983</c:v>
                </c:pt>
                <c:pt idx="250">
                  <c:v>1.0022125980080918</c:v>
                </c:pt>
                <c:pt idx="251">
                  <c:v>1.0257503475286776</c:v>
                </c:pt>
                <c:pt idx="252">
                  <c:v>1.0356609789057662</c:v>
                </c:pt>
                <c:pt idx="253">
                  <c:v>1.0591987284263518</c:v>
                </c:pt>
                <c:pt idx="254">
                  <c:v>1.1000800828568427</c:v>
                </c:pt>
                <c:pt idx="255">
                  <c:v>1.0976024250125702</c:v>
                </c:pt>
                <c:pt idx="256">
                  <c:v>1.0703481887255764</c:v>
                </c:pt>
                <c:pt idx="257">
                  <c:v>1.1223790034552918</c:v>
                </c:pt>
                <c:pt idx="258">
                  <c:v>1.1855592784842324</c:v>
                </c:pt>
                <c:pt idx="259">
                  <c:v>1.2202464883040425</c:v>
                </c:pt>
                <c:pt idx="260">
                  <c:v>1.3986378530916388</c:v>
                </c:pt>
                <c:pt idx="261">
                  <c:v>1.3961601952473666</c:v>
                </c:pt>
                <c:pt idx="262">
                  <c:v>1.4085484844687275</c:v>
                </c:pt>
                <c:pt idx="263">
                  <c:v>1.45190749674349</c:v>
                </c:pt>
                <c:pt idx="264">
                  <c:v>1.4717287594976673</c:v>
                </c:pt>
                <c:pt idx="265">
                  <c:v>1.6761355316501216</c:v>
                </c:pt>
                <c:pt idx="266">
                  <c:v>1.7690477008103276</c:v>
                </c:pt>
                <c:pt idx="267">
                  <c:v>1.8557657253598536</c:v>
                </c:pt>
                <c:pt idx="268">
                  <c:v>1.9883204200284144</c:v>
                </c:pt>
                <c:pt idx="269">
                  <c:v>2.0267241166146333</c:v>
                </c:pt>
                <c:pt idx="270">
                  <c:v>2.1208751146969758</c:v>
                </c:pt>
                <c:pt idx="271">
                  <c:v>2.3066994530173881</c:v>
                </c:pt>
                <c:pt idx="272">
                  <c:v>2.5544652374446053</c:v>
                </c:pt>
                <c:pt idx="273">
                  <c:v>2.9855777023479626</c:v>
                </c:pt>
                <c:pt idx="274">
                  <c:v>3.307673222103344</c:v>
                </c:pt>
                <c:pt idx="275">
                  <c:v>3.7833835282036006</c:v>
                </c:pt>
                <c:pt idx="276">
                  <c:v>4.558890433460788</c:v>
                </c:pt>
                <c:pt idx="277">
                  <c:v>4.8103727046544131</c:v>
                </c:pt>
                <c:pt idx="278">
                  <c:v>5.5189828481162531</c:v>
                </c:pt>
                <c:pt idx="279">
                  <c:v>6.7974542957606916</c:v>
                </c:pt>
                <c:pt idx="280">
                  <c:v>8.1477778208890239</c:v>
                </c:pt>
                <c:pt idx="281">
                  <c:v>9.7409118147560285</c:v>
                </c:pt>
                <c:pt idx="282">
                  <c:v>10.909127488330356</c:v>
                </c:pt>
                <c:pt idx="283">
                  <c:v>12.415543457647832</c:v>
                </c:pt>
                <c:pt idx="284">
                  <c:v>13.873645099002003</c:v>
                </c:pt>
                <c:pt idx="285">
                  <c:v>14.208128907978745</c:v>
                </c:pt>
                <c:pt idx="286">
                  <c:v>15.652603431189419</c:v>
                </c:pt>
                <c:pt idx="287">
                  <c:v>16.512350703151863</c:v>
                </c:pt>
                <c:pt idx="288">
                  <c:v>17.182557150027485</c:v>
                </c:pt>
                <c:pt idx="289">
                  <c:v>18.791795919882254</c:v>
                </c:pt>
                <c:pt idx="290">
                  <c:v>19.895592489505507</c:v>
                </c:pt>
                <c:pt idx="291">
                  <c:v>21.477577023073287</c:v>
                </c:pt>
                <c:pt idx="292">
                  <c:v>23.047173267419709</c:v>
                </c:pt>
                <c:pt idx="293">
                  <c:v>24.848430520205575</c:v>
                </c:pt>
                <c:pt idx="294">
                  <c:v>27.592436582736998</c:v>
                </c:pt>
                <c:pt idx="295">
                  <c:v>30.362458052633283</c:v>
                </c:pt>
                <c:pt idx="296">
                  <c:v>31.856485732729393</c:v>
                </c:pt>
                <c:pt idx="297">
                  <c:v>32.483333167330251</c:v>
                </c:pt>
                <c:pt idx="298">
                  <c:v>31.819320865065315</c:v>
                </c:pt>
                <c:pt idx="299">
                  <c:v>32.335912525596065</c:v>
                </c:pt>
                <c:pt idx="300">
                  <c:v>34.379980247120599</c:v>
                </c:pt>
                <c:pt idx="301">
                  <c:v>35.341311490698203</c:v>
                </c:pt>
                <c:pt idx="302">
                  <c:v>35.712960167339027</c:v>
                </c:pt>
                <c:pt idx="303">
                  <c:v>36.472362296608438</c:v>
                </c:pt>
                <c:pt idx="304">
                  <c:v>36.941878458098017</c:v>
                </c:pt>
                <c:pt idx="305">
                  <c:v>39.00576744237673</c:v>
                </c:pt>
                <c:pt idx="306">
                  <c:v>42.99355774273279</c:v>
                </c:pt>
                <c:pt idx="307">
                  <c:v>44.169206389839935</c:v>
                </c:pt>
                <c:pt idx="308">
                  <c:v>44.83817400779342</c:v>
                </c:pt>
                <c:pt idx="309">
                  <c:v>45.565366585087304</c:v>
                </c:pt>
                <c:pt idx="310">
                  <c:v>47.020990568597199</c:v>
                </c:pt>
                <c:pt idx="311">
                  <c:v>47.870827209182558</c:v>
                </c:pt>
                <c:pt idx="312">
                  <c:v>47.554925834037853</c:v>
                </c:pt>
                <c:pt idx="313">
                  <c:v>44.118414404032357</c:v>
                </c:pt>
                <c:pt idx="314">
                  <c:v>42.428651754238736</c:v>
                </c:pt>
                <c:pt idx="315">
                  <c:v>41.445021590062687</c:v>
                </c:pt>
                <c:pt idx="316">
                  <c:v>39.285742778779486</c:v>
                </c:pt>
                <c:pt idx="317">
                  <c:v>36.108146593500436</c:v>
                </c:pt>
                <c:pt idx="318">
                  <c:v>34.512534941789163</c:v>
                </c:pt>
                <c:pt idx="319">
                  <c:v>33.890642822876842</c:v>
                </c:pt>
                <c:pt idx="320">
                  <c:v>34.615357742326452</c:v>
                </c:pt>
                <c:pt idx="321">
                  <c:v>31.99151808524223</c:v>
                </c:pt>
                <c:pt idx="322">
                  <c:v>28.965059028463777</c:v>
                </c:pt>
                <c:pt idx="323">
                  <c:v>27.869934261295477</c:v>
                </c:pt>
                <c:pt idx="324">
                  <c:v>28.426168447334582</c:v>
                </c:pt>
                <c:pt idx="325">
                  <c:v>28.007444271652584</c:v>
                </c:pt>
                <c:pt idx="326">
                  <c:v>25.989391957492906</c:v>
                </c:pt>
                <c:pt idx="327">
                  <c:v>23.775604673635723</c:v>
                </c:pt>
                <c:pt idx="328">
                  <c:v>22.075931392465016</c:v>
                </c:pt>
                <c:pt idx="329">
                  <c:v>21.138137898407997</c:v>
                </c:pt>
                <c:pt idx="330">
                  <c:v>19.732067071783543</c:v>
                </c:pt>
                <c:pt idx="331">
                  <c:v>17.270514003499148</c:v>
                </c:pt>
                <c:pt idx="332">
                  <c:v>15.424658909516381</c:v>
                </c:pt>
                <c:pt idx="333">
                  <c:v>14.379087299233527</c:v>
                </c:pt>
                <c:pt idx="334">
                  <c:v>13.06468981284714</c:v>
                </c:pt>
                <c:pt idx="335">
                  <c:v>11.952221440768938</c:v>
                </c:pt>
                <c:pt idx="336">
                  <c:v>11.029293893777554</c:v>
                </c:pt>
                <c:pt idx="337">
                  <c:v>9.7111799206247618</c:v>
                </c:pt>
                <c:pt idx="338">
                  <c:v>8.545441904894707</c:v>
                </c:pt>
                <c:pt idx="339">
                  <c:v>7.4453618220378646</c:v>
                </c:pt>
                <c:pt idx="340">
                  <c:v>6.9436361085727514</c:v>
                </c:pt>
                <c:pt idx="341">
                  <c:v>6.3254604764268452</c:v>
                </c:pt>
                <c:pt idx="342">
                  <c:v>5.8856762090685351</c:v>
                </c:pt>
                <c:pt idx="343">
                  <c:v>5.1770660656066942</c:v>
                </c:pt>
                <c:pt idx="344">
                  <c:v>5.1076916459670736</c:v>
                </c:pt>
                <c:pt idx="345">
                  <c:v>4.7087887330392553</c:v>
                </c:pt>
                <c:pt idx="346">
                  <c:v>4.560129262382925</c:v>
                </c:pt>
                <c:pt idx="347">
                  <c:v>4.4312910544807718</c:v>
                </c:pt>
                <c:pt idx="348">
                  <c:v>4.2033465328077328</c:v>
                </c:pt>
                <c:pt idx="349">
                  <c:v>3.7759505546707834</c:v>
                </c:pt>
                <c:pt idx="350">
                  <c:v>3.5591554932969691</c:v>
                </c:pt>
                <c:pt idx="351">
                  <c:v>3.12556537054934</c:v>
                </c:pt>
                <c:pt idx="352">
                  <c:v>2.8777995861221228</c:v>
                </c:pt>
                <c:pt idx="353">
                  <c:v>2.8208134557038629</c:v>
                </c:pt>
                <c:pt idx="354">
                  <c:v>2.7774544434291002</c:v>
                </c:pt>
                <c:pt idx="355">
                  <c:v>2.6845422742688938</c:v>
                </c:pt>
                <c:pt idx="356">
                  <c:v>2.6473774066048112</c:v>
                </c:pt>
                <c:pt idx="357">
                  <c:v>2.5903912761865513</c:v>
                </c:pt>
                <c:pt idx="358">
                  <c:v>2.6436609198384033</c:v>
                </c:pt>
                <c:pt idx="359">
                  <c:v>2.6845422742688938</c:v>
                </c:pt>
                <c:pt idx="360">
                  <c:v>2.3153712554723413</c:v>
                </c:pt>
                <c:pt idx="361">
                  <c:v>2.5482710928339247</c:v>
                </c:pt>
                <c:pt idx="362">
                  <c:v>2.4466871212187655</c:v>
                </c:pt>
                <c:pt idx="363">
                  <c:v>2.3612079255913758</c:v>
                </c:pt>
                <c:pt idx="364">
                  <c:v>2.2137872838571822</c:v>
                </c:pt>
                <c:pt idx="365">
                  <c:v>2.1431740352954254</c:v>
                </c:pt>
                <c:pt idx="366">
                  <c:v>1.9102741979338413</c:v>
                </c:pt>
                <c:pt idx="367">
                  <c:v>2.0998150230206623</c:v>
                </c:pt>
                <c:pt idx="368">
                  <c:v>1.7777195032652806</c:v>
                </c:pt>
                <c:pt idx="369">
                  <c:v>1.7863913057202332</c:v>
                </c:pt>
                <c:pt idx="370">
                  <c:v>1.6848073341050742</c:v>
                </c:pt>
                <c:pt idx="371">
                  <c:v>1.6278212036868145</c:v>
                </c:pt>
                <c:pt idx="372">
                  <c:v>1.4469521810549462</c:v>
                </c:pt>
                <c:pt idx="373">
                  <c:v>1.5795068757235069</c:v>
                </c:pt>
                <c:pt idx="374">
                  <c:v>1.5968504806334121</c:v>
                </c:pt>
                <c:pt idx="375">
                  <c:v>1.6092387698547728</c:v>
                </c:pt>
                <c:pt idx="376">
                  <c:v>1.524998403149519</c:v>
                </c:pt>
                <c:pt idx="377">
                  <c:v>1.5237595742273833</c:v>
                </c:pt>
                <c:pt idx="378">
                  <c:v>1.5138489428502946</c:v>
                </c:pt>
                <c:pt idx="379">
                  <c:v>1.5336702056044722</c:v>
                </c:pt>
                <c:pt idx="380">
                  <c:v>1.3936825374030943</c:v>
                </c:pt>
                <c:pt idx="381">
                  <c:v>1.3515623540504673</c:v>
                </c:pt>
                <c:pt idx="382">
                  <c:v>1.2933373947100717</c:v>
                </c:pt>
                <c:pt idx="383">
                  <c:v>1.2735161319558943</c:v>
                </c:pt>
                <c:pt idx="384">
                  <c:v>1.1781263049514157</c:v>
                </c:pt>
                <c:pt idx="385">
                  <c:v>1.1298119769881085</c:v>
                </c:pt>
                <c:pt idx="386">
                  <c:v>1.0430939524385825</c:v>
                </c:pt>
                <c:pt idx="387">
                  <c:v>1.0133620583073166</c:v>
                </c:pt>
                <c:pt idx="388">
                  <c:v>0.99477962447527535</c:v>
                </c:pt>
                <c:pt idx="389">
                  <c:v>0.95885358573332891</c:v>
                </c:pt>
                <c:pt idx="390">
                  <c:v>0.94770412543410421</c:v>
                </c:pt>
                <c:pt idx="391">
                  <c:v>1.0158397161515889</c:v>
                </c:pt>
                <c:pt idx="392">
                  <c:v>1.0914082804018899</c:v>
                </c:pt>
                <c:pt idx="393">
                  <c:v>1.1112295431560673</c:v>
                </c:pt>
                <c:pt idx="394">
                  <c:v>1.0096455715409083</c:v>
                </c:pt>
                <c:pt idx="395">
                  <c:v>0.94646529651196798</c:v>
                </c:pt>
                <c:pt idx="396">
                  <c:v>0.93159934944633516</c:v>
                </c:pt>
                <c:pt idx="397">
                  <c:v>0.88328502148302779</c:v>
                </c:pt>
                <c:pt idx="398">
                  <c:v>0.81762708860981537</c:v>
                </c:pt>
                <c:pt idx="399">
                  <c:v>0.68878888070766264</c:v>
                </c:pt>
                <c:pt idx="400">
                  <c:v>0.68631122286339052</c:v>
                </c:pt>
                <c:pt idx="401">
                  <c:v>0.71232663022824827</c:v>
                </c:pt>
                <c:pt idx="402">
                  <c:v>0.75196915573660295</c:v>
                </c:pt>
                <c:pt idx="403">
                  <c:v>0.78046222094573281</c:v>
                </c:pt>
                <c:pt idx="404">
                  <c:v>0.79904465477777398</c:v>
                </c:pt>
                <c:pt idx="405">
                  <c:v>0.85107546950748969</c:v>
                </c:pt>
                <c:pt idx="406">
                  <c:v>0.85974727196244227</c:v>
                </c:pt>
                <c:pt idx="407">
                  <c:v>0.8101941150769989</c:v>
                </c:pt>
                <c:pt idx="408">
                  <c:v>0.82506006214263194</c:v>
                </c:pt>
                <c:pt idx="409">
                  <c:v>0.77302924741291634</c:v>
                </c:pt>
                <c:pt idx="410">
                  <c:v>0.74577501112592248</c:v>
                </c:pt>
                <c:pt idx="411">
                  <c:v>0.74949149789233083</c:v>
                </c:pt>
                <c:pt idx="412">
                  <c:v>0.71356545915038438</c:v>
                </c:pt>
                <c:pt idx="413">
                  <c:v>0.65905698657639677</c:v>
                </c:pt>
                <c:pt idx="414">
                  <c:v>0.69746068316261522</c:v>
                </c:pt>
                <c:pt idx="415">
                  <c:v>0.67144527579775748</c:v>
                </c:pt>
                <c:pt idx="416">
                  <c:v>0.68631122286339052</c:v>
                </c:pt>
                <c:pt idx="417">
                  <c:v>0.67268410471989359</c:v>
                </c:pt>
                <c:pt idx="418">
                  <c:v>0.65781815765426066</c:v>
                </c:pt>
                <c:pt idx="419">
                  <c:v>0.60950382969095329</c:v>
                </c:pt>
                <c:pt idx="420">
                  <c:v>0.61074265861308941</c:v>
                </c:pt>
                <c:pt idx="421">
                  <c:v>0.5475623835841491</c:v>
                </c:pt>
                <c:pt idx="422">
                  <c:v>0.54384589681774087</c:v>
                </c:pt>
                <c:pt idx="423">
                  <c:v>0.53889058112919652</c:v>
                </c:pt>
                <c:pt idx="424">
                  <c:v>0.57481661987114296</c:v>
                </c:pt>
                <c:pt idx="425">
                  <c:v>0.58720490909250389</c:v>
                </c:pt>
                <c:pt idx="426">
                  <c:v>0.61322031645736153</c:v>
                </c:pt>
                <c:pt idx="427">
                  <c:v>0.64047455274435539</c:v>
                </c:pt>
                <c:pt idx="428">
                  <c:v>0.67640059148630183</c:v>
                </c:pt>
                <c:pt idx="429">
                  <c:v>0.72719257729388131</c:v>
                </c:pt>
                <c:pt idx="430">
                  <c:v>0.74453618220378648</c:v>
                </c:pt>
                <c:pt idx="431">
                  <c:v>0.75692447142514729</c:v>
                </c:pt>
                <c:pt idx="432">
                  <c:v>0.79780582585563808</c:v>
                </c:pt>
                <c:pt idx="433">
                  <c:v>0.83868718028612899</c:v>
                </c:pt>
                <c:pt idx="434">
                  <c:v>0.86470258765098662</c:v>
                </c:pt>
                <c:pt idx="435">
                  <c:v>0.85974727196244227</c:v>
                </c:pt>
                <c:pt idx="436">
                  <c:v>0.82877654890904018</c:v>
                </c:pt>
                <c:pt idx="437">
                  <c:v>0.8622249298067145</c:v>
                </c:pt>
                <c:pt idx="438">
                  <c:v>0.85850844304030605</c:v>
                </c:pt>
                <c:pt idx="439">
                  <c:v>0.82258240429835972</c:v>
                </c:pt>
                <c:pt idx="440">
                  <c:v>0.86470258765098662</c:v>
                </c:pt>
                <c:pt idx="441">
                  <c:v>0.92292754699138257</c:v>
                </c:pt>
                <c:pt idx="442">
                  <c:v>0.80399997046631844</c:v>
                </c:pt>
                <c:pt idx="443">
                  <c:v>1.0294668342950857</c:v>
                </c:pt>
                <c:pt idx="444">
                  <c:v>1.0207950318401331</c:v>
                </c:pt>
                <c:pt idx="445">
                  <c:v>1.0492880970492631</c:v>
                </c:pt>
                <c:pt idx="446">
                  <c:v>1.1496332397422859</c:v>
                </c:pt>
                <c:pt idx="447">
                  <c:v>1.1508720686644218</c:v>
                </c:pt>
                <c:pt idx="448">
                  <c:v>1.1186625166888839</c:v>
                </c:pt>
                <c:pt idx="449">
                  <c:v>1.3168751442306572</c:v>
                </c:pt>
                <c:pt idx="450">
                  <c:v>1.139722608365197</c:v>
                </c:pt>
                <c:pt idx="451">
                  <c:v>1.1867981074063683</c:v>
                </c:pt>
                <c:pt idx="452">
                  <c:v>1.1781263049514157</c:v>
                </c:pt>
                <c:pt idx="453">
                  <c:v>1.1719321603407351</c:v>
                </c:pt>
                <c:pt idx="454">
                  <c:v>1.2115746858490899</c:v>
                </c:pt>
                <c:pt idx="455">
                  <c:v>1.2598890138123975</c:v>
                </c:pt>
                <c:pt idx="456">
                  <c:v>1.3540400118947395</c:v>
                </c:pt>
                <c:pt idx="457">
                  <c:v>1.4642957859648511</c:v>
                </c:pt>
                <c:pt idx="458">
                  <c:v>1.5014606536289337</c:v>
                </c:pt>
                <c:pt idx="459">
                  <c:v>1.5943728227891398</c:v>
                </c:pt>
                <c:pt idx="460">
                  <c:v>1.6067611120105008</c:v>
                </c:pt>
                <c:pt idx="461">
                  <c:v>2.0465453793688106</c:v>
                </c:pt>
                <c:pt idx="462">
                  <c:v>2.3512972942142873</c:v>
                </c:pt>
                <c:pt idx="463">
                  <c:v>2.5346439746904279</c:v>
                </c:pt>
                <c:pt idx="464">
                  <c:v>2.7142741684001597</c:v>
                </c:pt>
                <c:pt idx="465">
                  <c:v>2.9310692297739744</c:v>
                </c:pt>
                <c:pt idx="466">
                  <c:v>3.0487579773769027</c:v>
                </c:pt>
                <c:pt idx="467">
                  <c:v>3.3993465623414147</c:v>
                </c:pt>
                <c:pt idx="468">
                  <c:v>3.4439444035383131</c:v>
                </c:pt>
                <c:pt idx="469">
                  <c:v>3.4860645868909401</c:v>
                </c:pt>
                <c:pt idx="470">
                  <c:v>3.6966655036540748</c:v>
                </c:pt>
                <c:pt idx="471">
                  <c:v>3.95434191945838</c:v>
                </c:pt>
                <c:pt idx="472">
                  <c:v>4.2417502293939515</c:v>
                </c:pt>
                <c:pt idx="473">
                  <c:v>4.3359012274762936</c:v>
                </c:pt>
                <c:pt idx="474">
                  <c:v>4.4709335799891265</c:v>
                </c:pt>
                <c:pt idx="475">
                  <c:v>4.8970907292039394</c:v>
                </c:pt>
                <c:pt idx="476">
                  <c:v>5.1981261572830073</c:v>
                </c:pt>
                <c:pt idx="477">
                  <c:v>5.7333002516457956</c:v>
                </c:pt>
                <c:pt idx="478">
                  <c:v>6.0876053233767164</c:v>
                </c:pt>
                <c:pt idx="479">
                  <c:v>6.3217439896604359</c:v>
                </c:pt>
                <c:pt idx="480">
                  <c:v>6.5224342750464812</c:v>
                </c:pt>
                <c:pt idx="481">
                  <c:v>7.0130105282123711</c:v>
                </c:pt>
                <c:pt idx="482">
                  <c:v>7.439167677427184</c:v>
                </c:pt>
                <c:pt idx="483">
                  <c:v>8.1093741243028052</c:v>
                </c:pt>
                <c:pt idx="484">
                  <c:v>8.9703602251873829</c:v>
                </c:pt>
                <c:pt idx="485">
                  <c:v>9.7173740652354432</c:v>
                </c:pt>
                <c:pt idx="486">
                  <c:v>10.216622120856284</c:v>
                </c:pt>
                <c:pt idx="487">
                  <c:v>10.48668682588195</c:v>
                </c:pt>
                <c:pt idx="488">
                  <c:v>10.92027694862958</c:v>
                </c:pt>
                <c:pt idx="489">
                  <c:v>11.360061215987887</c:v>
                </c:pt>
                <c:pt idx="490">
                  <c:v>11.886563507895726</c:v>
                </c:pt>
                <c:pt idx="491">
                  <c:v>11.905145941727765</c:v>
                </c:pt>
                <c:pt idx="492">
                  <c:v>12.361034985073847</c:v>
                </c:pt>
                <c:pt idx="493">
                  <c:v>12.800819252432158</c:v>
                </c:pt>
                <c:pt idx="494">
                  <c:v>13.207155138892791</c:v>
                </c:pt>
                <c:pt idx="495">
                  <c:v>12.689324649439909</c:v>
                </c:pt>
                <c:pt idx="496">
                  <c:v>11.166803904134662</c:v>
                </c:pt>
                <c:pt idx="497">
                  <c:v>9.7161352363133062</c:v>
                </c:pt>
                <c:pt idx="498">
                  <c:v>8.3447516195086617</c:v>
                </c:pt>
                <c:pt idx="499">
                  <c:v>7.3797038891646514</c:v>
                </c:pt>
                <c:pt idx="500">
                  <c:v>6.5224342750464812</c:v>
                </c:pt>
                <c:pt idx="501">
                  <c:v>6.0343356797248644</c:v>
                </c:pt>
                <c:pt idx="502">
                  <c:v>6.1805174925369224</c:v>
                </c:pt>
                <c:pt idx="503">
                  <c:v>7.9346992462816175</c:v>
                </c:pt>
                <c:pt idx="504">
                  <c:v>9.3234264679961676</c:v>
                </c:pt>
                <c:pt idx="505">
                  <c:v>10.505269259713993</c:v>
                </c:pt>
                <c:pt idx="506">
                  <c:v>11.301836256647492</c:v>
                </c:pt>
                <c:pt idx="507">
                  <c:v>11.922489546637669</c:v>
                </c:pt>
                <c:pt idx="508">
                  <c:v>12.164061186454207</c:v>
                </c:pt>
                <c:pt idx="509">
                  <c:v>12.473768416988227</c:v>
                </c:pt>
                <c:pt idx="510">
                  <c:v>12.688085820517772</c:v>
                </c:pt>
                <c:pt idx="511">
                  <c:v>13.032480260871599</c:v>
                </c:pt>
                <c:pt idx="512">
                  <c:v>13.539161290025261</c:v>
                </c:pt>
                <c:pt idx="513">
                  <c:v>14.25396557809778</c:v>
                </c:pt>
                <c:pt idx="514">
                  <c:v>14.838692829346014</c:v>
                </c:pt>
                <c:pt idx="515">
                  <c:v>15.026994825510696</c:v>
                </c:pt>
                <c:pt idx="516">
                  <c:v>15.58694549831621</c:v>
                </c:pt>
                <c:pt idx="517">
                  <c:v>16.102298329924817</c:v>
                </c:pt>
                <c:pt idx="518">
                  <c:v>17.02894236368261</c:v>
                </c:pt>
                <c:pt idx="519">
                  <c:v>17.884973148878643</c:v>
                </c:pt>
                <c:pt idx="520">
                  <c:v>18.295025522105682</c:v>
                </c:pt>
                <c:pt idx="521">
                  <c:v>18.874797457665373</c:v>
                </c:pt>
                <c:pt idx="522">
                  <c:v>19.443419932925838</c:v>
                </c:pt>
                <c:pt idx="523">
                  <c:v>19.231580187240564</c:v>
                </c:pt>
                <c:pt idx="524">
                  <c:v>18.719943842398362</c:v>
                </c:pt>
                <c:pt idx="525">
                  <c:v>19.915413752259685</c:v>
                </c:pt>
                <c:pt idx="526">
                  <c:v>20.807370576197666</c:v>
                </c:pt>
                <c:pt idx="527">
                  <c:v>21.777373622230218</c:v>
                </c:pt>
                <c:pt idx="528">
                  <c:v>22.534298093655366</c:v>
                </c:pt>
                <c:pt idx="529">
                  <c:v>23.168578501789039</c:v>
                </c:pt>
                <c:pt idx="530">
                  <c:v>24.113804969378872</c:v>
                </c:pt>
                <c:pt idx="531">
                  <c:v>26.309009819404018</c:v>
                </c:pt>
                <c:pt idx="532">
                  <c:v>26.690569127421927</c:v>
                </c:pt>
                <c:pt idx="533">
                  <c:v>27.726230106327698</c:v>
                </c:pt>
                <c:pt idx="534">
                  <c:v>28.335733936018645</c:v>
                </c:pt>
                <c:pt idx="535">
                  <c:v>28.940282450021055</c:v>
                </c:pt>
                <c:pt idx="536">
                  <c:v>29.668713856237073</c:v>
                </c:pt>
                <c:pt idx="537">
                  <c:v>30.746495018495466</c:v>
                </c:pt>
                <c:pt idx="538">
                  <c:v>30.595357889994862</c:v>
                </c:pt>
                <c:pt idx="539">
                  <c:v>30.221231555509767</c:v>
                </c:pt>
                <c:pt idx="540">
                  <c:v>29.858254681323896</c:v>
                </c:pt>
                <c:pt idx="541">
                  <c:v>28.796578295053269</c:v>
                </c:pt>
                <c:pt idx="542">
                  <c:v>27.307505930645696</c:v>
                </c:pt>
                <c:pt idx="543">
                  <c:v>26.612522905327353</c:v>
                </c:pt>
                <c:pt idx="544">
                  <c:v>24.897983677091013</c:v>
                </c:pt>
                <c:pt idx="545">
                  <c:v>23.726051516750278</c:v>
                </c:pt>
                <c:pt idx="546">
                  <c:v>22.590045395151488</c:v>
                </c:pt>
                <c:pt idx="547">
                  <c:v>20.755339761467951</c:v>
                </c:pt>
                <c:pt idx="548">
                  <c:v>20.119820524412141</c:v>
                </c:pt>
                <c:pt idx="549">
                  <c:v>19.545003904540994</c:v>
                </c:pt>
                <c:pt idx="550">
                  <c:v>18.531641846233679</c:v>
                </c:pt>
                <c:pt idx="551">
                  <c:v>18.000184238637299</c:v>
                </c:pt>
                <c:pt idx="552">
                  <c:v>17.058674257813873</c:v>
                </c:pt>
                <c:pt idx="553">
                  <c:v>15.237595742273831</c:v>
                </c:pt>
                <c:pt idx="554">
                  <c:v>13.89718284852259</c:v>
                </c:pt>
                <c:pt idx="555">
                  <c:v>12.453947154234053</c:v>
                </c:pt>
                <c:pt idx="556">
                  <c:v>11.713127458796675</c:v>
                </c:pt>
                <c:pt idx="557">
                  <c:v>11.016905604556197</c:v>
                </c:pt>
                <c:pt idx="558">
                  <c:v>10.501552772947582</c:v>
                </c:pt>
                <c:pt idx="559">
                  <c:v>9.4299657552998699</c:v>
                </c:pt>
                <c:pt idx="560">
                  <c:v>8.9133740947691233</c:v>
                </c:pt>
                <c:pt idx="561">
                  <c:v>8.1713155704096092</c:v>
                </c:pt>
                <c:pt idx="562">
                  <c:v>7.5333186755095261</c:v>
                </c:pt>
                <c:pt idx="563">
                  <c:v>6.8061260982156444</c:v>
                </c:pt>
                <c:pt idx="564">
                  <c:v>6.5447331956449304</c:v>
                </c:pt>
                <c:pt idx="565">
                  <c:v>6.1408749670285667</c:v>
                </c:pt>
                <c:pt idx="566">
                  <c:v>5.6936577261374408</c:v>
                </c:pt>
                <c:pt idx="567">
                  <c:v>5.4582802309315852</c:v>
                </c:pt>
                <c:pt idx="568">
                  <c:v>5.1386623690204773</c:v>
                </c:pt>
                <c:pt idx="569">
                  <c:v>4.5390691707066111</c:v>
                </c:pt>
                <c:pt idx="570">
                  <c:v>4.2343172558611339</c:v>
                </c:pt>
                <c:pt idx="571">
                  <c:v>3.9060275914950724</c:v>
                </c:pt>
                <c:pt idx="572">
                  <c:v>3.6161416237152286</c:v>
                </c:pt>
                <c:pt idx="573">
                  <c:v>3.5281847702435667</c:v>
                </c:pt>
                <c:pt idx="574">
                  <c:v>3.1775961852790551</c:v>
                </c:pt>
                <c:pt idx="575">
                  <c:v>2.9967271626471867</c:v>
                </c:pt>
                <c:pt idx="576">
                  <c:v>2.8579783233679454</c:v>
                </c:pt>
                <c:pt idx="577">
                  <c:v>2.7402895757650176</c:v>
                </c:pt>
                <c:pt idx="578">
                  <c:v>2.6956917345681184</c:v>
                </c:pt>
                <c:pt idx="579">
                  <c:v>2.4714636996614874</c:v>
                </c:pt>
                <c:pt idx="580">
                  <c:v>1.9536332102086043</c:v>
                </c:pt>
                <c:pt idx="581">
                  <c:v>1.7814359900316887</c:v>
                </c:pt>
                <c:pt idx="582">
                  <c:v>1.578268046801371</c:v>
                </c:pt>
                <c:pt idx="583">
                  <c:v>1.4903111933297091</c:v>
                </c:pt>
                <c:pt idx="584">
                  <c:v>1.4122649712351356</c:v>
                </c:pt>
                <c:pt idx="585">
                  <c:v>1.3713836168046449</c:v>
                </c:pt>
                <c:pt idx="586">
                  <c:v>1.2933373947100715</c:v>
                </c:pt>
                <c:pt idx="587">
                  <c:v>1.2115746858490901</c:v>
                </c:pt>
                <c:pt idx="588">
                  <c:v>1.2636055005788054</c:v>
                </c:pt>
                <c:pt idx="589">
                  <c:v>1.2276794618368592</c:v>
                </c:pt>
                <c:pt idx="590">
                  <c:v>1.1644991868079189</c:v>
                </c:pt>
                <c:pt idx="591">
                  <c:v>1.106274227467523</c:v>
                </c:pt>
                <c:pt idx="592">
                  <c:v>1.0864529647133456</c:v>
                </c:pt>
                <c:pt idx="593">
                  <c:v>1.0554822416599436</c:v>
                </c:pt>
                <c:pt idx="594">
                  <c:v>1.0381386367500385</c:v>
                </c:pt>
                <c:pt idx="595">
                  <c:v>0.86594141657312262</c:v>
                </c:pt>
                <c:pt idx="596">
                  <c:v>0.83744835136399265</c:v>
                </c:pt>
                <c:pt idx="597">
                  <c:v>0.80399997046631833</c:v>
                </c:pt>
                <c:pt idx="598">
                  <c:v>0.80647762831059056</c:v>
                </c:pt>
                <c:pt idx="599">
                  <c:v>0.80276114154418232</c:v>
                </c:pt>
                <c:pt idx="600">
                  <c:v>0.73338672190456167</c:v>
                </c:pt>
                <c:pt idx="601">
                  <c:v>0.65905698657639655</c:v>
                </c:pt>
                <c:pt idx="602">
                  <c:v>0.65410167088785232</c:v>
                </c:pt>
                <c:pt idx="603">
                  <c:v>0.57357779094900696</c:v>
                </c:pt>
                <c:pt idx="604">
                  <c:v>0.52154697621929136</c:v>
                </c:pt>
                <c:pt idx="605">
                  <c:v>0.48809859532161709</c:v>
                </c:pt>
                <c:pt idx="606">
                  <c:v>0.46579967472316752</c:v>
                </c:pt>
                <c:pt idx="607">
                  <c:v>0.44226192520258195</c:v>
                </c:pt>
                <c:pt idx="608">
                  <c:v>0.41005237322704374</c:v>
                </c:pt>
                <c:pt idx="609">
                  <c:v>0.37288750556296124</c:v>
                </c:pt>
                <c:pt idx="610">
                  <c:v>0.35926038741946437</c:v>
                </c:pt>
                <c:pt idx="611">
                  <c:v>0.38032047909577782</c:v>
                </c:pt>
                <c:pt idx="612">
                  <c:v>0.39394759723927464</c:v>
                </c:pt>
                <c:pt idx="613">
                  <c:v>0.39766408400568293</c:v>
                </c:pt>
                <c:pt idx="614">
                  <c:v>0.40881354430490768</c:v>
                </c:pt>
                <c:pt idx="615">
                  <c:v>0.40881354430490774</c:v>
                </c:pt>
                <c:pt idx="616">
                  <c:v>0.41253003107131597</c:v>
                </c:pt>
                <c:pt idx="617">
                  <c:v>0.39270876831713858</c:v>
                </c:pt>
                <c:pt idx="618">
                  <c:v>0.35678272957519214</c:v>
                </c:pt>
                <c:pt idx="619">
                  <c:v>0.37784282125150559</c:v>
                </c:pt>
                <c:pt idx="620">
                  <c:v>0.33200615113247045</c:v>
                </c:pt>
                <c:pt idx="621">
                  <c:v>0.31961786191110964</c:v>
                </c:pt>
                <c:pt idx="622">
                  <c:v>0.31342371730042923</c:v>
                </c:pt>
                <c:pt idx="623">
                  <c:v>0.29855777023479624</c:v>
                </c:pt>
                <c:pt idx="624">
                  <c:v>0.31218488837829306</c:v>
                </c:pt>
                <c:pt idx="625">
                  <c:v>0.32085669083324569</c:v>
                </c:pt>
                <c:pt idx="626">
                  <c:v>0.27254236286993844</c:v>
                </c:pt>
                <c:pt idx="627">
                  <c:v>0.30846840161188493</c:v>
                </c:pt>
                <c:pt idx="628">
                  <c:v>0.31342371730042917</c:v>
                </c:pt>
                <c:pt idx="629">
                  <c:v>0.32209551975538181</c:v>
                </c:pt>
                <c:pt idx="630">
                  <c:v>0.33943912466528697</c:v>
                </c:pt>
                <c:pt idx="631">
                  <c:v>0.41996300460413238</c:v>
                </c:pt>
                <c:pt idx="632">
                  <c:v>0.50420337130938608</c:v>
                </c:pt>
                <c:pt idx="633">
                  <c:v>0.59216022478104802</c:v>
                </c:pt>
                <c:pt idx="634">
                  <c:v>0.6516240130435802</c:v>
                </c:pt>
                <c:pt idx="635">
                  <c:v>0.93407700729060728</c:v>
                </c:pt>
                <c:pt idx="636">
                  <c:v>1.4692511016533953</c:v>
                </c:pt>
                <c:pt idx="637">
                  <c:v>2.1654729558938746</c:v>
                </c:pt>
                <c:pt idx="638">
                  <c:v>3.1441478043813809</c:v>
                </c:pt>
                <c:pt idx="639">
                  <c:v>4.2516608607710404</c:v>
                </c:pt>
                <c:pt idx="640">
                  <c:v>4.976375780220649</c:v>
                </c:pt>
                <c:pt idx="641">
                  <c:v>5.6849859236824898</c:v>
                </c:pt>
                <c:pt idx="642">
                  <c:v>7.0935344081512159</c:v>
                </c:pt>
                <c:pt idx="643">
                  <c:v>8.9678825673431124</c:v>
                </c:pt>
                <c:pt idx="644">
                  <c:v>11.597916369038018</c:v>
                </c:pt>
                <c:pt idx="645">
                  <c:v>13.591192104754978</c:v>
                </c:pt>
                <c:pt idx="646">
                  <c:v>15.532437025742222</c:v>
                </c:pt>
                <c:pt idx="647">
                  <c:v>22.419087003896713</c:v>
                </c:pt>
                <c:pt idx="648">
                  <c:v>24.930193229066553</c:v>
                </c:pt>
                <c:pt idx="649">
                  <c:v>29.648892593482891</c:v>
                </c:pt>
                <c:pt idx="650">
                  <c:v>34.477847731969348</c:v>
                </c:pt>
                <c:pt idx="651">
                  <c:v>38.28229135184926</c:v>
                </c:pt>
                <c:pt idx="652">
                  <c:v>41.537933759222888</c:v>
                </c:pt>
                <c:pt idx="653">
                  <c:v>43.559702560148985</c:v>
                </c:pt>
                <c:pt idx="654">
                  <c:v>40.945773534441848</c:v>
                </c:pt>
                <c:pt idx="655">
                  <c:v>40.741366762289381</c:v>
                </c:pt>
                <c:pt idx="656">
                  <c:v>39.259727371414634</c:v>
                </c:pt>
                <c:pt idx="657">
                  <c:v>39.415819815603776</c:v>
                </c:pt>
                <c:pt idx="658">
                  <c:v>37.954001687483199</c:v>
                </c:pt>
                <c:pt idx="659">
                  <c:v>37.557576432399664</c:v>
                </c:pt>
                <c:pt idx="660">
                  <c:v>36.830383855105772</c:v>
                </c:pt>
                <c:pt idx="661">
                  <c:v>33.515277659469618</c:v>
                </c:pt>
                <c:pt idx="662">
                  <c:v>31.669422565486848</c:v>
                </c:pt>
                <c:pt idx="663">
                  <c:v>29.1682269716941</c:v>
                </c:pt>
                <c:pt idx="664">
                  <c:v>24.843475204517024</c:v>
                </c:pt>
                <c:pt idx="665">
                  <c:v>23.37794058963004</c:v>
                </c:pt>
                <c:pt idx="666">
                  <c:v>21.048942216014204</c:v>
                </c:pt>
                <c:pt idx="667">
                  <c:v>19.758082479148403</c:v>
                </c:pt>
                <c:pt idx="668">
                  <c:v>19.106458466104819</c:v>
                </c:pt>
                <c:pt idx="669">
                  <c:v>18.81533366940284</c:v>
                </c:pt>
                <c:pt idx="670">
                  <c:v>19.154772794068126</c:v>
                </c:pt>
                <c:pt idx="671">
                  <c:v>19.577213456516535</c:v>
                </c:pt>
                <c:pt idx="672">
                  <c:v>17.818076387083295</c:v>
                </c:pt>
                <c:pt idx="673">
                  <c:v>17.038852995059699</c:v>
                </c:pt>
                <c:pt idx="674">
                  <c:v>16.211315275072796</c:v>
                </c:pt>
                <c:pt idx="675">
                  <c:v>16.338914654052811</c:v>
                </c:pt>
                <c:pt idx="676">
                  <c:v>15.998236700465389</c:v>
                </c:pt>
                <c:pt idx="677">
                  <c:v>14.972486352936711</c:v>
                </c:pt>
                <c:pt idx="678">
                  <c:v>12.935851604944988</c:v>
                </c:pt>
                <c:pt idx="679">
                  <c:v>11.823383232866785</c:v>
                </c:pt>
                <c:pt idx="680">
                  <c:v>10.144770043372391</c:v>
                </c:pt>
                <c:pt idx="681">
                  <c:v>8.9307176996790272</c:v>
                </c:pt>
                <c:pt idx="682">
                  <c:v>8.3236915278323469</c:v>
                </c:pt>
                <c:pt idx="683">
                  <c:v>8.0647762831059051</c:v>
                </c:pt>
                <c:pt idx="684">
                  <c:v>7.2706869440166759</c:v>
                </c:pt>
                <c:pt idx="685">
                  <c:v>6.6376453648051381</c:v>
                </c:pt>
                <c:pt idx="686">
                  <c:v>6.0677840606225377</c:v>
                </c:pt>
                <c:pt idx="687">
                  <c:v>5.530132308415479</c:v>
                </c:pt>
                <c:pt idx="688">
                  <c:v>4.9553156885443359</c:v>
                </c:pt>
                <c:pt idx="689">
                  <c:v>4.737281798248385</c:v>
                </c:pt>
                <c:pt idx="690">
                  <c:v>4.6443696290881791</c:v>
                </c:pt>
                <c:pt idx="691">
                  <c:v>4.2665268078366729</c:v>
                </c:pt>
                <c:pt idx="692">
                  <c:v>4.0559258910735387</c:v>
                </c:pt>
                <c:pt idx="693">
                  <c:v>3.8911616444294395</c:v>
                </c:pt>
                <c:pt idx="694">
                  <c:v>3.7833835282036006</c:v>
                </c:pt>
                <c:pt idx="695">
                  <c:v>3.6483511756907672</c:v>
                </c:pt>
                <c:pt idx="696">
                  <c:v>3.5058858496451175</c:v>
                </c:pt>
                <c:pt idx="697">
                  <c:v>3.4588103506039465</c:v>
                </c:pt>
                <c:pt idx="698">
                  <c:v>3.380764128509373</c:v>
                </c:pt>
                <c:pt idx="699">
                  <c:v>3.3460769186895627</c:v>
                </c:pt>
                <c:pt idx="700">
                  <c:v>3.1552972646806059</c:v>
                </c:pt>
                <c:pt idx="701">
                  <c:v>3.0499968062990384</c:v>
                </c:pt>
                <c:pt idx="702">
                  <c:v>3.1528196068363337</c:v>
                </c:pt>
                <c:pt idx="703">
                  <c:v>3.197417448033232</c:v>
                </c:pt>
                <c:pt idx="704">
                  <c:v>3.1602525803691495</c:v>
                </c:pt>
                <c:pt idx="705">
                  <c:v>3.2060892504881857</c:v>
                </c:pt>
                <c:pt idx="706">
                  <c:v>3.1837903298897356</c:v>
                </c:pt>
                <c:pt idx="707">
                  <c:v>3.2457317759965396</c:v>
                </c:pt>
                <c:pt idx="708">
                  <c:v>3.2259105132423622</c:v>
                </c:pt>
                <c:pt idx="709">
                  <c:v>3.1181323970165233</c:v>
                </c:pt>
                <c:pt idx="710">
                  <c:v>3.0512356352211749</c:v>
                </c:pt>
                <c:pt idx="711">
                  <c:v>3.0425638327662226</c:v>
                </c:pt>
                <c:pt idx="712">
                  <c:v>2.8716054415114427</c:v>
                </c:pt>
                <c:pt idx="713">
                  <c:v>2.8294852581588157</c:v>
                </c:pt>
                <c:pt idx="714">
                  <c:v>2.7898427326504609</c:v>
                </c:pt>
                <c:pt idx="715">
                  <c:v>2.8208134557038629</c:v>
                </c:pt>
                <c:pt idx="716">
                  <c:v>2.9719505842044649</c:v>
                </c:pt>
                <c:pt idx="717">
                  <c:v>2.639944433071995</c:v>
                </c:pt>
                <c:pt idx="718">
                  <c:v>2.6015407364857763</c:v>
                </c:pt>
                <c:pt idx="719">
                  <c:v>2.6424220909162668</c:v>
                </c:pt>
                <c:pt idx="720">
                  <c:v>2.62879497277277</c:v>
                </c:pt>
                <c:pt idx="721">
                  <c:v>2.6448997487605395</c:v>
                </c:pt>
                <c:pt idx="722">
                  <c:v>2.6387056041498589</c:v>
                </c:pt>
                <c:pt idx="723">
                  <c:v>2.477657844272168</c:v>
                </c:pt>
                <c:pt idx="724">
                  <c:v>2.7588720095970589</c:v>
                </c:pt>
                <c:pt idx="725">
                  <c:v>2.822052284625999</c:v>
                </c:pt>
                <c:pt idx="726">
                  <c:v>2.7947980483390054</c:v>
                </c:pt>
                <c:pt idx="727">
                  <c:v>2.6560492090597636</c:v>
                </c:pt>
                <c:pt idx="728">
                  <c:v>2.5841971315758707</c:v>
                </c:pt>
                <c:pt idx="729">
                  <c:v>2.5569428952888771</c:v>
                </c:pt>
                <c:pt idx="730">
                  <c:v>2.4863296467271208</c:v>
                </c:pt>
                <c:pt idx="731">
                  <c:v>2.5631370398995581</c:v>
                </c:pt>
                <c:pt idx="732">
                  <c:v>2.5210168565469311</c:v>
                </c:pt>
                <c:pt idx="733">
                  <c:v>2.4219105427760441</c:v>
                </c:pt>
                <c:pt idx="734">
                  <c:v>2.3550137809806952</c:v>
                </c:pt>
                <c:pt idx="735">
                  <c:v>2.2782063878082583</c:v>
                </c:pt>
                <c:pt idx="736">
                  <c:v>2.2348473755334952</c:v>
                </c:pt>
                <c:pt idx="737">
                  <c:v>2.2707734142754417</c:v>
                </c:pt>
                <c:pt idx="738">
                  <c:v>2.159278811283194</c:v>
                </c:pt>
                <c:pt idx="739">
                  <c:v>2.1530846666725139</c:v>
                </c:pt>
                <c:pt idx="740">
                  <c:v>2.1753835872709635</c:v>
                </c:pt>
                <c:pt idx="741">
                  <c:v>2.2199814284678623</c:v>
                </c:pt>
                <c:pt idx="742">
                  <c:v>2.2410415201441758</c:v>
                </c:pt>
                <c:pt idx="743">
                  <c:v>2.227414402000679</c:v>
                </c:pt>
                <c:pt idx="744">
                  <c:v>2.1753835872709635</c:v>
                </c:pt>
                <c:pt idx="745">
                  <c:v>2.1667117848160107</c:v>
                </c:pt>
                <c:pt idx="746">
                  <c:v>2.1642341269717389</c:v>
                </c:pt>
                <c:pt idx="747">
                  <c:v>2.0676054710451237</c:v>
                </c:pt>
                <c:pt idx="748">
                  <c:v>2.050261866135219</c:v>
                </c:pt>
                <c:pt idx="749">
                  <c:v>2.0874267337993011</c:v>
                </c:pt>
                <c:pt idx="750">
                  <c:v>2.1444128642175615</c:v>
                </c:pt>
                <c:pt idx="751">
                  <c:v>2.1729059294266913</c:v>
                </c:pt>
                <c:pt idx="752">
                  <c:v>2.2187425995457262</c:v>
                </c:pt>
                <c:pt idx="753">
                  <c:v>2.2088319681686377</c:v>
                </c:pt>
                <c:pt idx="754">
                  <c:v>2.3760738726570088</c:v>
                </c:pt>
                <c:pt idx="755">
                  <c:v>2.4342988319974048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82-4F34-B522-A97135C925B0}"/>
            </c:ext>
          </c:extLst>
        </c:ser>
        <c:ser>
          <c:idx val="3"/>
          <c:order val="3"/>
          <c:tx>
            <c:strRef>
              <c:f>'Provincial Cases'!$E$1</c:f>
              <c:strCache>
                <c:ptCount val="1"/>
                <c:pt idx="0">
                  <c:v>SA: Free State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'Provincial Cases'!$A$2:$A$757</c:f>
              <c:strCache>
                <c:ptCount val="756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</c:strCache>
            </c:strRef>
          </c:cat>
          <c:val>
            <c:numRef>
              <c:f>'Provincial Cases'!$E$2:$E$757</c:f>
              <c:numCache>
                <c:formatCode>General</c:formatCode>
                <c:ptCount val="7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3.4142475868951618E-2</c:v>
                </c:pt>
                <c:pt idx="16">
                  <c:v>3.4142475868951618E-2</c:v>
                </c:pt>
                <c:pt idx="17">
                  <c:v>4.3897468974366367E-2</c:v>
                </c:pt>
                <c:pt idx="18">
                  <c:v>6.340745518519586E-2</c:v>
                </c:pt>
                <c:pt idx="19">
                  <c:v>8.7794937948732735E-2</c:v>
                </c:pt>
                <c:pt idx="20">
                  <c:v>0.14632489658122122</c:v>
                </c:pt>
                <c:pt idx="21">
                  <c:v>0.23899733108266133</c:v>
                </c:pt>
                <c:pt idx="22">
                  <c:v>0.20485485521370972</c:v>
                </c:pt>
                <c:pt idx="23">
                  <c:v>0.2975272897151498</c:v>
                </c:pt>
                <c:pt idx="24">
                  <c:v>0.30728228282056452</c:v>
                </c:pt>
                <c:pt idx="25">
                  <c:v>0.28777229660973502</c:v>
                </c:pt>
                <c:pt idx="26">
                  <c:v>0.27313980695161294</c:v>
                </c:pt>
                <c:pt idx="27">
                  <c:v>0.22436484142453919</c:v>
                </c:pt>
                <c:pt idx="28">
                  <c:v>0.17071237934475808</c:v>
                </c:pt>
                <c:pt idx="29">
                  <c:v>0.17071237934475808</c:v>
                </c:pt>
                <c:pt idx="30">
                  <c:v>8.2917441396025346E-2</c:v>
                </c:pt>
                <c:pt idx="31">
                  <c:v>7.316244829061061E-2</c:v>
                </c:pt>
                <c:pt idx="32">
                  <c:v>8.2917441396025374E-2</c:v>
                </c:pt>
                <c:pt idx="33">
                  <c:v>-0.36093474490034566</c:v>
                </c:pt>
                <c:pt idx="34">
                  <c:v>5.8529958632488492E-2</c:v>
                </c:pt>
                <c:pt idx="35">
                  <c:v>4.3897468974366409E-2</c:v>
                </c:pt>
                <c:pt idx="36">
                  <c:v>4.8774965527073784E-2</c:v>
                </c:pt>
                <c:pt idx="37">
                  <c:v>4.3897468974366367E-2</c:v>
                </c:pt>
                <c:pt idx="38">
                  <c:v>4.3897468974366409E-2</c:v>
                </c:pt>
                <c:pt idx="39">
                  <c:v>3.4142475868951638E-2</c:v>
                </c:pt>
                <c:pt idx="40">
                  <c:v>0.47799466216532271</c:v>
                </c:pt>
                <c:pt idx="41">
                  <c:v>4.389746897436636E-2</c:v>
                </c:pt>
                <c:pt idx="42">
                  <c:v>2.4387482763536868E-2</c:v>
                </c:pt>
                <c:pt idx="43">
                  <c:v>2.9264979316244246E-2</c:v>
                </c:pt>
                <c:pt idx="44">
                  <c:v>2.9264979316244246E-2</c:v>
                </c:pt>
                <c:pt idx="45">
                  <c:v>1.9509986210829496E-2</c:v>
                </c:pt>
                <c:pt idx="46">
                  <c:v>4.3897468974366367E-2</c:v>
                </c:pt>
                <c:pt idx="47">
                  <c:v>3.9019972421658992E-2</c:v>
                </c:pt>
                <c:pt idx="48">
                  <c:v>4.3897468974366367E-2</c:v>
                </c:pt>
                <c:pt idx="49">
                  <c:v>3.9019972421658992E-2</c:v>
                </c:pt>
                <c:pt idx="50">
                  <c:v>5.3652462079781103E-2</c:v>
                </c:pt>
                <c:pt idx="51">
                  <c:v>5.3652462079781103E-2</c:v>
                </c:pt>
                <c:pt idx="52">
                  <c:v>4.8774965527073728E-2</c:v>
                </c:pt>
                <c:pt idx="53">
                  <c:v>2.9264979316244243E-2</c:v>
                </c:pt>
                <c:pt idx="54">
                  <c:v>3.4142475868951618E-2</c:v>
                </c:pt>
                <c:pt idx="55">
                  <c:v>3.4142475868951618E-2</c:v>
                </c:pt>
                <c:pt idx="56">
                  <c:v>4.8774965527073735E-2</c:v>
                </c:pt>
                <c:pt idx="57">
                  <c:v>3.4142475868951618E-2</c:v>
                </c:pt>
                <c:pt idx="58">
                  <c:v>4.8774965527073735E-2</c:v>
                </c:pt>
                <c:pt idx="59">
                  <c:v>5.8529958632488492E-2</c:v>
                </c:pt>
                <c:pt idx="60">
                  <c:v>6.8284951737903235E-2</c:v>
                </c:pt>
                <c:pt idx="61">
                  <c:v>7.316244829061061E-2</c:v>
                </c:pt>
                <c:pt idx="62">
                  <c:v>8.2917441396025374E-2</c:v>
                </c:pt>
                <c:pt idx="63">
                  <c:v>8.7794937948732721E-2</c:v>
                </c:pt>
                <c:pt idx="64">
                  <c:v>7.316244829061061E-2</c:v>
                </c:pt>
                <c:pt idx="65">
                  <c:v>6.340745518519586E-2</c:v>
                </c:pt>
                <c:pt idx="66">
                  <c:v>6.3407455185195874E-2</c:v>
                </c:pt>
                <c:pt idx="67">
                  <c:v>4.8774965527073742E-2</c:v>
                </c:pt>
                <c:pt idx="68">
                  <c:v>3.4142475868951618E-2</c:v>
                </c:pt>
                <c:pt idx="69">
                  <c:v>3.9019972421658992E-2</c:v>
                </c:pt>
                <c:pt idx="70">
                  <c:v>5.3652462079781117E-2</c:v>
                </c:pt>
                <c:pt idx="71">
                  <c:v>8.7794937948732735E-2</c:v>
                </c:pt>
                <c:pt idx="72">
                  <c:v>9.267243450144011E-2</c:v>
                </c:pt>
                <c:pt idx="73">
                  <c:v>0.1121824207122696</c:v>
                </c:pt>
                <c:pt idx="74">
                  <c:v>0.13656990347580647</c:v>
                </c:pt>
                <c:pt idx="75">
                  <c:v>0.16095738623934333</c:v>
                </c:pt>
                <c:pt idx="76">
                  <c:v>0.20485485521370969</c:v>
                </c:pt>
                <c:pt idx="77">
                  <c:v>0.19022236555558761</c:v>
                </c:pt>
                <c:pt idx="78">
                  <c:v>0.16583488279205075</c:v>
                </c:pt>
                <c:pt idx="79">
                  <c:v>0.20973235176641711</c:v>
                </c:pt>
                <c:pt idx="80">
                  <c:v>0.21460984831912441</c:v>
                </c:pt>
                <c:pt idx="81">
                  <c:v>0.2194873448718318</c:v>
                </c:pt>
                <c:pt idx="82">
                  <c:v>0.18534486900288022</c:v>
                </c:pt>
                <c:pt idx="83">
                  <c:v>0.19997735866100233</c:v>
                </c:pt>
                <c:pt idx="84">
                  <c:v>0.19997735866100233</c:v>
                </c:pt>
                <c:pt idx="85">
                  <c:v>0.22436484142453922</c:v>
                </c:pt>
                <c:pt idx="86">
                  <c:v>0.31703727592597936</c:v>
                </c:pt>
                <c:pt idx="87">
                  <c:v>0.37068973800576049</c:v>
                </c:pt>
                <c:pt idx="88">
                  <c:v>0.37556723455846786</c:v>
                </c:pt>
                <c:pt idx="89">
                  <c:v>0.4536071794017858</c:v>
                </c:pt>
                <c:pt idx="90">
                  <c:v>0.47799466216532266</c:v>
                </c:pt>
                <c:pt idx="91">
                  <c:v>0.47311716561261535</c:v>
                </c:pt>
                <c:pt idx="92">
                  <c:v>0.51213713803427441</c:v>
                </c:pt>
                <c:pt idx="93">
                  <c:v>0.42434220008554158</c:v>
                </c:pt>
                <c:pt idx="94">
                  <c:v>0.40483221387471202</c:v>
                </c:pt>
                <c:pt idx="95">
                  <c:v>0.42921969663824883</c:v>
                </c:pt>
                <c:pt idx="96">
                  <c:v>0.44872968284907838</c:v>
                </c:pt>
                <c:pt idx="97">
                  <c:v>0.39995471732200466</c:v>
                </c:pt>
                <c:pt idx="98">
                  <c:v>0.40970971042741944</c:v>
                </c:pt>
                <c:pt idx="99">
                  <c:v>0.48287215871802996</c:v>
                </c:pt>
                <c:pt idx="100">
                  <c:v>0.53164712424510374</c:v>
                </c:pt>
                <c:pt idx="101">
                  <c:v>0.65358453806278816</c:v>
                </c:pt>
                <c:pt idx="102">
                  <c:v>0.67797202082632502</c:v>
                </c:pt>
                <c:pt idx="103">
                  <c:v>0.91209185535627901</c:v>
                </c:pt>
                <c:pt idx="104">
                  <c:v>1.0096417864104263</c:v>
                </c:pt>
                <c:pt idx="105">
                  <c:v>1.185231662307892</c:v>
                </c:pt>
                <c:pt idx="106">
                  <c:v>1.0876817312537443</c:v>
                </c:pt>
                <c:pt idx="107">
                  <c:v>1.185231662307892</c:v>
                </c:pt>
                <c:pt idx="108">
                  <c:v>1.1608441795443551</c:v>
                </c:pt>
                <c:pt idx="109">
                  <c:v>1.2681491037039174</c:v>
                </c:pt>
                <c:pt idx="110">
                  <c:v>1.1510891864389403</c:v>
                </c:pt>
                <c:pt idx="111">
                  <c:v>1.3705765313107723</c:v>
                </c:pt>
                <c:pt idx="112">
                  <c:v>1.5949413727353114</c:v>
                </c:pt>
                <c:pt idx="113">
                  <c:v>2.0046510831627309</c:v>
                </c:pt>
                <c:pt idx="114">
                  <c:v>2.2436484142453921</c:v>
                </c:pt>
                <c:pt idx="115">
                  <c:v>2.6631131177782263</c:v>
                </c:pt>
                <c:pt idx="116">
                  <c:v>2.9508854143879608</c:v>
                </c:pt>
                <c:pt idx="117">
                  <c:v>3.4142475868951614</c:v>
                </c:pt>
                <c:pt idx="118">
                  <c:v>3.8190798007698739</c:v>
                </c:pt>
                <c:pt idx="119">
                  <c:v>4.43852186296371</c:v>
                </c:pt>
                <c:pt idx="120">
                  <c:v>5.1750238424225232</c:v>
                </c:pt>
                <c:pt idx="121">
                  <c:v>5.931035808092167</c:v>
                </c:pt>
                <c:pt idx="122">
                  <c:v>6.2139306081491936</c:v>
                </c:pt>
                <c:pt idx="123">
                  <c:v>6.9601875807134226</c:v>
                </c:pt>
                <c:pt idx="124">
                  <c:v>7.4137947601152074</c:v>
                </c:pt>
                <c:pt idx="125">
                  <c:v>7.7405870291466012</c:v>
                </c:pt>
                <c:pt idx="126">
                  <c:v>8.9648386638761526</c:v>
                </c:pt>
                <c:pt idx="127">
                  <c:v>10.19884529171112</c:v>
                </c:pt>
                <c:pt idx="128">
                  <c:v>11.232874560885081</c:v>
                </c:pt>
                <c:pt idx="129">
                  <c:v>13.027793292281396</c:v>
                </c:pt>
                <c:pt idx="130">
                  <c:v>13.793560251056453</c:v>
                </c:pt>
                <c:pt idx="131">
                  <c:v>14.334962368406973</c:v>
                </c:pt>
                <c:pt idx="132">
                  <c:v>16.105493617039748</c:v>
                </c:pt>
                <c:pt idx="133">
                  <c:v>17.500457631114056</c:v>
                </c:pt>
                <c:pt idx="134">
                  <c:v>19.846533472966307</c:v>
                </c:pt>
                <c:pt idx="135">
                  <c:v>21.095172590459391</c:v>
                </c:pt>
                <c:pt idx="136">
                  <c:v>23.260781059861465</c:v>
                </c:pt>
                <c:pt idx="137">
                  <c:v>24.850844936044066</c:v>
                </c:pt>
                <c:pt idx="138">
                  <c:v>26.23605395701296</c:v>
                </c:pt>
                <c:pt idx="139">
                  <c:v>28.148032605674253</c:v>
                </c:pt>
                <c:pt idx="140">
                  <c:v>29.903931364648908</c:v>
                </c:pt>
                <c:pt idx="141">
                  <c:v>30.494108447526497</c:v>
                </c:pt>
                <c:pt idx="142">
                  <c:v>31.742747565019588</c:v>
                </c:pt>
                <c:pt idx="143">
                  <c:v>31.65007513051815</c:v>
                </c:pt>
                <c:pt idx="144">
                  <c:v>31.679340109834385</c:v>
                </c:pt>
                <c:pt idx="145">
                  <c:v>33.079181620461405</c:v>
                </c:pt>
                <c:pt idx="146">
                  <c:v>33.532788799863191</c:v>
                </c:pt>
                <c:pt idx="147">
                  <c:v>33.922988524079784</c:v>
                </c:pt>
                <c:pt idx="148">
                  <c:v>32.776776834193548</c:v>
                </c:pt>
                <c:pt idx="149">
                  <c:v>33.147466572199313</c:v>
                </c:pt>
                <c:pt idx="150">
                  <c:v>32.274394689264696</c:v>
                </c:pt>
                <c:pt idx="151">
                  <c:v>31.620810151201908</c:v>
                </c:pt>
                <c:pt idx="152">
                  <c:v>30.235601130233015</c:v>
                </c:pt>
                <c:pt idx="153">
                  <c:v>29.386916730061927</c:v>
                </c:pt>
                <c:pt idx="154">
                  <c:v>27.923667764249711</c:v>
                </c:pt>
                <c:pt idx="155">
                  <c:v>27.387143143451908</c:v>
                </c:pt>
                <c:pt idx="156">
                  <c:v>26.504316267411873</c:v>
                </c:pt>
                <c:pt idx="157">
                  <c:v>25.709284329320571</c:v>
                </c:pt>
                <c:pt idx="158">
                  <c:v>25.38249206028917</c:v>
                </c:pt>
                <c:pt idx="159">
                  <c:v>23.782673191001152</c:v>
                </c:pt>
                <c:pt idx="160">
                  <c:v>21.19760001806625</c:v>
                </c:pt>
                <c:pt idx="161">
                  <c:v>19.149051465929151</c:v>
                </c:pt>
                <c:pt idx="162">
                  <c:v>19.314886348721199</c:v>
                </c:pt>
                <c:pt idx="163">
                  <c:v>18.158919665729552</c:v>
                </c:pt>
                <c:pt idx="164">
                  <c:v>17.071237934475811</c:v>
                </c:pt>
                <c:pt idx="165">
                  <c:v>16.559100796441534</c:v>
                </c:pt>
                <c:pt idx="166">
                  <c:v>16.505448334361752</c:v>
                </c:pt>
                <c:pt idx="167">
                  <c:v>17.485825141455937</c:v>
                </c:pt>
                <c:pt idx="168">
                  <c:v>17.637027534589865</c:v>
                </c:pt>
                <c:pt idx="169">
                  <c:v>16.090861127381626</c:v>
                </c:pt>
                <c:pt idx="170">
                  <c:v>15.393379120344472</c:v>
                </c:pt>
                <c:pt idx="171">
                  <c:v>15.169014278919933</c:v>
                </c:pt>
                <c:pt idx="172">
                  <c:v>14.939771940942688</c:v>
                </c:pt>
                <c:pt idx="173">
                  <c:v>14.681264623649195</c:v>
                </c:pt>
                <c:pt idx="174">
                  <c:v>13.739907788976671</c:v>
                </c:pt>
                <c:pt idx="175">
                  <c:v>13.432625506156111</c:v>
                </c:pt>
                <c:pt idx="176">
                  <c:v>12.710756016355417</c:v>
                </c:pt>
                <c:pt idx="177">
                  <c:v>12.3693312576659</c:v>
                </c:pt>
                <c:pt idx="178">
                  <c:v>12.569308616326902</c:v>
                </c:pt>
                <c:pt idx="179">
                  <c:v>12.29616880937529</c:v>
                </c:pt>
                <c:pt idx="180">
                  <c:v>12.301046305927997</c:v>
                </c:pt>
                <c:pt idx="181">
                  <c:v>12.159598905899482</c:v>
                </c:pt>
                <c:pt idx="182">
                  <c:v>11.949866554133067</c:v>
                </c:pt>
                <c:pt idx="183">
                  <c:v>11.949866554133067</c:v>
                </c:pt>
                <c:pt idx="184">
                  <c:v>11.359689471255475</c:v>
                </c:pt>
                <c:pt idx="185">
                  <c:v>10.8475523332212</c:v>
                </c:pt>
                <c:pt idx="186">
                  <c:v>10.23298776758007</c:v>
                </c:pt>
                <c:pt idx="187">
                  <c:v>9.8964405054432607</c:v>
                </c:pt>
                <c:pt idx="188">
                  <c:v>9.6720756640187222</c:v>
                </c:pt>
                <c:pt idx="189">
                  <c:v>9.5745257329645757</c:v>
                </c:pt>
                <c:pt idx="190">
                  <c:v>10.037887905471775</c:v>
                </c:pt>
                <c:pt idx="191">
                  <c:v>10.330537698634219</c:v>
                </c:pt>
                <c:pt idx="192">
                  <c:v>10.213477781369241</c:v>
                </c:pt>
                <c:pt idx="193">
                  <c:v>10.408577643477537</c:v>
                </c:pt>
                <c:pt idx="194">
                  <c:v>10.247620257238195</c:v>
                </c:pt>
                <c:pt idx="195">
                  <c:v>10.467107602110023</c:v>
                </c:pt>
                <c:pt idx="196">
                  <c:v>10.774389884930589</c:v>
                </c:pt>
                <c:pt idx="197">
                  <c:v>10.364680174503169</c:v>
                </c:pt>
                <c:pt idx="198">
                  <c:v>10.593922512480415</c:v>
                </c:pt>
                <c:pt idx="199">
                  <c:v>10.545147546953341</c:v>
                </c:pt>
                <c:pt idx="200">
                  <c:v>10.589045015927709</c:v>
                </c:pt>
                <c:pt idx="201">
                  <c:v>11.515769360942111</c:v>
                </c:pt>
                <c:pt idx="202">
                  <c:v>11.418219429887964</c:v>
                </c:pt>
                <c:pt idx="203">
                  <c:v>11.276772029859448</c:v>
                </c:pt>
                <c:pt idx="204">
                  <c:v>11.232874560885081</c:v>
                </c:pt>
                <c:pt idx="205">
                  <c:v>10.247620257238193</c:v>
                </c:pt>
                <c:pt idx="206">
                  <c:v>10.19884529171112</c:v>
                </c:pt>
                <c:pt idx="207">
                  <c:v>10.037887905471775</c:v>
                </c:pt>
                <c:pt idx="208">
                  <c:v>9.4720983053577203</c:v>
                </c:pt>
                <c:pt idx="209">
                  <c:v>9.7745030916255775</c:v>
                </c:pt>
                <c:pt idx="210">
                  <c:v>9.5745257329645757</c:v>
                </c:pt>
                <c:pt idx="211">
                  <c:v>9.7452381123093339</c:v>
                </c:pt>
                <c:pt idx="212">
                  <c:v>10.784144878036003</c:v>
                </c:pt>
                <c:pt idx="213">
                  <c:v>11.096304657409275</c:v>
                </c:pt>
                <c:pt idx="214">
                  <c:v>11.281649526412156</c:v>
                </c:pt>
                <c:pt idx="215">
                  <c:v>11.252384547095911</c:v>
                </c:pt>
                <c:pt idx="216">
                  <c:v>11.330424491939228</c:v>
                </c:pt>
                <c:pt idx="217">
                  <c:v>11.545034340258352</c:v>
                </c:pt>
                <c:pt idx="218">
                  <c:v>11.169467105699884</c:v>
                </c:pt>
                <c:pt idx="219">
                  <c:v>12.01815150587097</c:v>
                </c:pt>
                <c:pt idx="220">
                  <c:v>11.940111561027651</c:v>
                </c:pt>
                <c:pt idx="221">
                  <c:v>11.784031671341014</c:v>
                </c:pt>
                <c:pt idx="222">
                  <c:v>12.554676126668783</c:v>
                </c:pt>
                <c:pt idx="223">
                  <c:v>12.291291312822581</c:v>
                </c:pt>
                <c:pt idx="224">
                  <c:v>12.115701436925118</c:v>
                </c:pt>
                <c:pt idx="225">
                  <c:v>12.818060940514981</c:v>
                </c:pt>
                <c:pt idx="226">
                  <c:v>12.393718740429437</c:v>
                </c:pt>
                <c:pt idx="227">
                  <c:v>12.354698768007777</c:v>
                </c:pt>
                <c:pt idx="228">
                  <c:v>12.686368533591878</c:v>
                </c:pt>
                <c:pt idx="229">
                  <c:v>11.993764023107433</c:v>
                </c:pt>
                <c:pt idx="230">
                  <c:v>11.940111561027653</c:v>
                </c:pt>
                <c:pt idx="231">
                  <c:v>12.310801299033411</c:v>
                </c:pt>
                <c:pt idx="232">
                  <c:v>11.808419154104552</c:v>
                </c:pt>
                <c:pt idx="233">
                  <c:v>10.789022374588713</c:v>
                </c:pt>
                <c:pt idx="234">
                  <c:v>10.881694809090151</c:v>
                </c:pt>
                <c:pt idx="235">
                  <c:v>10.554902540058759</c:v>
                </c:pt>
                <c:pt idx="236">
                  <c:v>10.340292691739633</c:v>
                </c:pt>
                <c:pt idx="237">
                  <c:v>9.550138250201039</c:v>
                </c:pt>
                <c:pt idx="238">
                  <c:v>9.0428786087194712</c:v>
                </c:pt>
                <c:pt idx="239">
                  <c:v>8.4429465327364639</c:v>
                </c:pt>
                <c:pt idx="240">
                  <c:v>7.8820344291751159</c:v>
                </c:pt>
                <c:pt idx="241">
                  <c:v>7.0382275255567404</c:v>
                </c:pt>
                <c:pt idx="242">
                  <c:v>6.5114578978643447</c:v>
                </c:pt>
                <c:pt idx="243">
                  <c:v>6.0724832081206799</c:v>
                </c:pt>
                <c:pt idx="244">
                  <c:v>6.0188307460408996</c:v>
                </c:pt>
                <c:pt idx="245">
                  <c:v>5.2335538010550113</c:v>
                </c:pt>
                <c:pt idx="246">
                  <c:v>4.7701916285478125</c:v>
                </c:pt>
                <c:pt idx="247">
                  <c:v>4.487296828490785</c:v>
                </c:pt>
                <c:pt idx="248">
                  <c:v>4.2775644767243666</c:v>
                </c:pt>
                <c:pt idx="249">
                  <c:v>3.9849146835619242</c:v>
                </c:pt>
                <c:pt idx="250">
                  <c:v>3.7556723455846774</c:v>
                </c:pt>
                <c:pt idx="251">
                  <c:v>3.3654726213680881</c:v>
                </c:pt>
                <c:pt idx="252">
                  <c:v>2.9216204350717168</c:v>
                </c:pt>
                <c:pt idx="253">
                  <c:v>2.7509080557269594</c:v>
                </c:pt>
                <c:pt idx="254">
                  <c:v>2.5850731729349086</c:v>
                </c:pt>
                <c:pt idx="255">
                  <c:v>2.3558308349576613</c:v>
                </c:pt>
                <c:pt idx="256">
                  <c:v>2.2338934211399772</c:v>
                </c:pt>
                <c:pt idx="257">
                  <c:v>2.2729133935616361</c:v>
                </c:pt>
                <c:pt idx="258">
                  <c:v>2.1802409590601961</c:v>
                </c:pt>
                <c:pt idx="259">
                  <c:v>1.9412436279775349</c:v>
                </c:pt>
                <c:pt idx="260">
                  <c:v>1.8485711934760947</c:v>
                </c:pt>
                <c:pt idx="261">
                  <c:v>1.7510212624219472</c:v>
                </c:pt>
                <c:pt idx="262">
                  <c:v>1.6973688003421663</c:v>
                </c:pt>
                <c:pt idx="263">
                  <c:v>1.6729813175786294</c:v>
                </c:pt>
                <c:pt idx="264">
                  <c:v>1.5266564209974083</c:v>
                </c:pt>
                <c:pt idx="265">
                  <c:v>1.3608215382053575</c:v>
                </c:pt>
                <c:pt idx="266">
                  <c:v>1.4486164761540903</c:v>
                </c:pt>
                <c:pt idx="267">
                  <c:v>1.3608215382053572</c:v>
                </c:pt>
                <c:pt idx="268">
                  <c:v>1.2340066278349657</c:v>
                </c:pt>
                <c:pt idx="269">
                  <c:v>1.2096191450714286</c:v>
                </c:pt>
                <c:pt idx="270">
                  <c:v>1.1413341933335255</c:v>
                </c:pt>
                <c:pt idx="271">
                  <c:v>1.199864151966014</c:v>
                </c:pt>
                <c:pt idx="272">
                  <c:v>1.3120465726782837</c:v>
                </c:pt>
                <c:pt idx="273">
                  <c:v>1.2730266002566246</c:v>
                </c:pt>
                <c:pt idx="274">
                  <c:v>1.4681264623649195</c:v>
                </c:pt>
                <c:pt idx="275">
                  <c:v>1.5656763934190667</c:v>
                </c:pt>
                <c:pt idx="276">
                  <c:v>1.6437163382623849</c:v>
                </c:pt>
                <c:pt idx="277">
                  <c:v>1.7363887727638248</c:v>
                </c:pt>
                <c:pt idx="278">
                  <c:v>1.751021262421947</c:v>
                </c:pt>
                <c:pt idx="279">
                  <c:v>1.8827136693450461</c:v>
                </c:pt>
                <c:pt idx="280">
                  <c:v>1.9558761176356572</c:v>
                </c:pt>
                <c:pt idx="281">
                  <c:v>1.9119786486612906</c:v>
                </c:pt>
                <c:pt idx="282">
                  <c:v>2.1314659935331224</c:v>
                </c:pt>
                <c:pt idx="283">
                  <c:v>2.2777908901143435</c:v>
                </c:pt>
                <c:pt idx="284">
                  <c:v>2.2436484142453916</c:v>
                </c:pt>
                <c:pt idx="285">
                  <c:v>2.4192382901428573</c:v>
                </c:pt>
                <c:pt idx="286">
                  <c:v>2.4387482763536865</c:v>
                </c:pt>
                <c:pt idx="287">
                  <c:v>2.5362982074078344</c:v>
                </c:pt>
                <c:pt idx="288">
                  <c:v>2.5704406832767859</c:v>
                </c:pt>
                <c:pt idx="289">
                  <c:v>2.8826004626500579</c:v>
                </c:pt>
                <c:pt idx="290">
                  <c:v>3.1167202971800116</c:v>
                </c:pt>
                <c:pt idx="291">
                  <c:v>3.3654726213680877</c:v>
                </c:pt>
                <c:pt idx="292">
                  <c:v>4.3507269250149774</c:v>
                </c:pt>
                <c:pt idx="293">
                  <c:v>5.3457362217672824</c:v>
                </c:pt>
                <c:pt idx="294">
                  <c:v>6.3407455185195873</c:v>
                </c:pt>
                <c:pt idx="295">
                  <c:v>6.9016576220809345</c:v>
                </c:pt>
                <c:pt idx="296">
                  <c:v>6.5992528358130773</c:v>
                </c:pt>
                <c:pt idx="297">
                  <c:v>6.4090304702574894</c:v>
                </c:pt>
                <c:pt idx="298">
                  <c:v>6.5260903875224665</c:v>
                </c:pt>
                <c:pt idx="299">
                  <c:v>5.7017934701149207</c:v>
                </c:pt>
                <c:pt idx="300">
                  <c:v>5.8042208977217751</c:v>
                </c:pt>
                <c:pt idx="301">
                  <c:v>6.2236856012546093</c:v>
                </c:pt>
                <c:pt idx="302">
                  <c:v>7.0333500290040334</c:v>
                </c:pt>
                <c:pt idx="303">
                  <c:v>8.1063992705996561</c:v>
                </c:pt>
                <c:pt idx="304">
                  <c:v>8.5990264224230994</c:v>
                </c:pt>
                <c:pt idx="305">
                  <c:v>9.1014085673519602</c:v>
                </c:pt>
                <c:pt idx="306">
                  <c:v>9.7891355812837002</c:v>
                </c:pt>
                <c:pt idx="307">
                  <c:v>10.350047684845048</c:v>
                </c:pt>
                <c:pt idx="308">
                  <c:v>10.998754726355129</c:v>
                </c:pt>
                <c:pt idx="309">
                  <c:v>12.159598905899484</c:v>
                </c:pt>
                <c:pt idx="310">
                  <c:v>13.588705395842743</c:v>
                </c:pt>
                <c:pt idx="311">
                  <c:v>15.734803879033988</c:v>
                </c:pt>
                <c:pt idx="312">
                  <c:v>17.544355100088421</c:v>
                </c:pt>
                <c:pt idx="313">
                  <c:v>17.558987589746543</c:v>
                </c:pt>
                <c:pt idx="314">
                  <c:v>18.207694631256626</c:v>
                </c:pt>
                <c:pt idx="315">
                  <c:v>18.695444286527362</c:v>
                </c:pt>
                <c:pt idx="316">
                  <c:v>18.841769183108589</c:v>
                </c:pt>
                <c:pt idx="317">
                  <c:v>19.056379031427713</c:v>
                </c:pt>
                <c:pt idx="318">
                  <c:v>18.295489569205358</c:v>
                </c:pt>
                <c:pt idx="319">
                  <c:v>17.334622748322008</c:v>
                </c:pt>
                <c:pt idx="320">
                  <c:v>17.832127396698162</c:v>
                </c:pt>
                <c:pt idx="321">
                  <c:v>17.519967617324887</c:v>
                </c:pt>
                <c:pt idx="322">
                  <c:v>16.934668031000005</c:v>
                </c:pt>
                <c:pt idx="323">
                  <c:v>16.251818513620968</c:v>
                </c:pt>
                <c:pt idx="324">
                  <c:v>16.017698679091016</c:v>
                </c:pt>
                <c:pt idx="325">
                  <c:v>16.003066189432893</c:v>
                </c:pt>
                <c:pt idx="326">
                  <c:v>15.739681375586695</c:v>
                </c:pt>
                <c:pt idx="327">
                  <c:v>15.49092905139862</c:v>
                </c:pt>
                <c:pt idx="328">
                  <c:v>15.271441706526787</c:v>
                </c:pt>
                <c:pt idx="329">
                  <c:v>15.00317939612788</c:v>
                </c:pt>
                <c:pt idx="330">
                  <c:v>14.369104844275922</c:v>
                </c:pt>
                <c:pt idx="331">
                  <c:v>13.042425781939517</c:v>
                </c:pt>
                <c:pt idx="332">
                  <c:v>12.130333926583239</c:v>
                </c:pt>
                <c:pt idx="333">
                  <c:v>11.46211689886233</c:v>
                </c:pt>
                <c:pt idx="334">
                  <c:v>10.730492415956222</c:v>
                </c:pt>
                <c:pt idx="335">
                  <c:v>9.5696482364118669</c:v>
                </c:pt>
                <c:pt idx="336">
                  <c:v>8.247846670628169</c:v>
                </c:pt>
                <c:pt idx="337">
                  <c:v>7.7357095325938952</c:v>
                </c:pt>
                <c:pt idx="338">
                  <c:v>7.0967574841892302</c:v>
                </c:pt>
                <c:pt idx="339">
                  <c:v>6.496825408206222</c:v>
                </c:pt>
                <c:pt idx="340">
                  <c:v>6.0041982563827778</c:v>
                </c:pt>
                <c:pt idx="341">
                  <c:v>5.7749559184055306</c:v>
                </c:pt>
                <c:pt idx="342">
                  <c:v>5.872505849459678</c:v>
                </c:pt>
                <c:pt idx="343">
                  <c:v>6.0968706908842165</c:v>
                </c:pt>
                <c:pt idx="344">
                  <c:v>5.687160980456798</c:v>
                </c:pt>
                <c:pt idx="345">
                  <c:v>5.4237761666106001</c:v>
                </c:pt>
                <c:pt idx="346">
                  <c:v>5.1067388906846203</c:v>
                </c:pt>
                <c:pt idx="347">
                  <c:v>4.994556469972351</c:v>
                </c:pt>
                <c:pt idx="348">
                  <c:v>4.6775191940463712</c:v>
                </c:pt>
                <c:pt idx="349">
                  <c:v>4.1214845870377319</c:v>
                </c:pt>
                <c:pt idx="350">
                  <c:v>3.9117522352713143</c:v>
                </c:pt>
                <c:pt idx="351">
                  <c:v>3.6678774076359453</c:v>
                </c:pt>
                <c:pt idx="352">
                  <c:v>3.6483674214251161</c:v>
                </c:pt>
                <c:pt idx="353">
                  <c:v>3.6191024421088716</c:v>
                </c:pt>
                <c:pt idx="354">
                  <c:v>3.5410624972655533</c:v>
                </c:pt>
                <c:pt idx="355">
                  <c:v>3.6532449179778226</c:v>
                </c:pt>
                <c:pt idx="356">
                  <c:v>3.7312848628211404</c:v>
                </c:pt>
                <c:pt idx="357">
                  <c:v>3.5995924558980428</c:v>
                </c:pt>
                <c:pt idx="358">
                  <c:v>3.6337349317669938</c:v>
                </c:pt>
                <c:pt idx="359">
                  <c:v>3.3313301454991366</c:v>
                </c:pt>
                <c:pt idx="360">
                  <c:v>3.2435352075504036</c:v>
                </c:pt>
                <c:pt idx="361">
                  <c:v>3.2386577109976962</c:v>
                </c:pt>
                <c:pt idx="362">
                  <c:v>3.2630451937612333</c:v>
                </c:pt>
                <c:pt idx="363">
                  <c:v>3.0435578488894017</c:v>
                </c:pt>
                <c:pt idx="364">
                  <c:v>2.9362529247298386</c:v>
                </c:pt>
                <c:pt idx="365">
                  <c:v>2.8728454695446435</c:v>
                </c:pt>
                <c:pt idx="366">
                  <c:v>2.8094380143594471</c:v>
                </c:pt>
                <c:pt idx="367">
                  <c:v>2.9118654419663019</c:v>
                </c:pt>
                <c:pt idx="368">
                  <c:v>2.7655405453850812</c:v>
                </c:pt>
                <c:pt idx="369">
                  <c:v>2.9899053868096201</c:v>
                </c:pt>
                <c:pt idx="370">
                  <c:v>3.2142702282341595</c:v>
                </c:pt>
                <c:pt idx="371">
                  <c:v>3.3215751523937223</c:v>
                </c:pt>
                <c:pt idx="372">
                  <c:v>3.345962635157258</c:v>
                </c:pt>
                <c:pt idx="373">
                  <c:v>3.6825098972940671</c:v>
                </c:pt>
                <c:pt idx="374">
                  <c:v>3.6678774076359448</c:v>
                </c:pt>
                <c:pt idx="375">
                  <c:v>3.8580997731915332</c:v>
                </c:pt>
                <c:pt idx="376">
                  <c:v>3.6727549041886518</c:v>
                </c:pt>
                <c:pt idx="377">
                  <c:v>3.6727549041886531</c:v>
                </c:pt>
                <c:pt idx="378">
                  <c:v>3.6629999110832379</c:v>
                </c:pt>
                <c:pt idx="379">
                  <c:v>3.872732262849655</c:v>
                </c:pt>
                <c:pt idx="380">
                  <c:v>3.7264073662684338</c:v>
                </c:pt>
                <c:pt idx="381">
                  <c:v>3.6629999110832379</c:v>
                </c:pt>
                <c:pt idx="382">
                  <c:v>3.7556723455846779</c:v>
                </c:pt>
                <c:pt idx="383">
                  <c:v>3.7459173524792635</c:v>
                </c:pt>
                <c:pt idx="384">
                  <c:v>3.5459399938182607</c:v>
                </c:pt>
                <c:pt idx="385">
                  <c:v>3.7068973800576037</c:v>
                </c:pt>
                <c:pt idx="386">
                  <c:v>3.7849373249009224</c:v>
                </c:pt>
                <c:pt idx="387">
                  <c:v>3.872732262849655</c:v>
                </c:pt>
                <c:pt idx="388">
                  <c:v>4.1019746008269014</c:v>
                </c:pt>
                <c:pt idx="389">
                  <c:v>4.0824646146160717</c:v>
                </c:pt>
                <c:pt idx="390">
                  <c:v>4.1312395801431459</c:v>
                </c:pt>
                <c:pt idx="391">
                  <c:v>4.501929318148906</c:v>
                </c:pt>
                <c:pt idx="392">
                  <c:v>3.9117522352713139</c:v>
                </c:pt>
                <c:pt idx="393">
                  <c:v>3.7068973800576042</c:v>
                </c:pt>
                <c:pt idx="394">
                  <c:v>3.5800824696872122</c:v>
                </c:pt>
                <c:pt idx="395">
                  <c:v>3.2532902006558184</c:v>
                </c:pt>
                <c:pt idx="396">
                  <c:v>3.2240252213395739</c:v>
                </c:pt>
                <c:pt idx="397">
                  <c:v>3.0923328144164755</c:v>
                </c:pt>
                <c:pt idx="398">
                  <c:v>2.7606630488323738</c:v>
                </c:pt>
                <c:pt idx="399">
                  <c:v>3.2971876696301843</c:v>
                </c:pt>
                <c:pt idx="400">
                  <c:v>3.4776550420803574</c:v>
                </c:pt>
                <c:pt idx="401">
                  <c:v>3.9117522352713139</c:v>
                </c:pt>
                <c:pt idx="402">
                  <c:v>4.3604819181203922</c:v>
                </c:pt>
                <c:pt idx="403">
                  <c:v>4.4629093457272466</c:v>
                </c:pt>
                <c:pt idx="404">
                  <c:v>4.9555364975506917</c:v>
                </c:pt>
                <c:pt idx="405">
                  <c:v>5.6969159735622128</c:v>
                </c:pt>
                <c:pt idx="406">
                  <c:v>5.9456682977502888</c:v>
                </c:pt>
                <c:pt idx="407">
                  <c:v>6.2041756150437797</c:v>
                </c:pt>
                <c:pt idx="408">
                  <c:v>6.3700104978358301</c:v>
                </c:pt>
                <c:pt idx="409">
                  <c:v>6.4431729461264409</c:v>
                </c:pt>
                <c:pt idx="410">
                  <c:v>6.9065351186336414</c:v>
                </c:pt>
                <c:pt idx="411">
                  <c:v>6.813862684132201</c:v>
                </c:pt>
                <c:pt idx="412">
                  <c:v>6.7163127530780544</c:v>
                </c:pt>
                <c:pt idx="413">
                  <c:v>6.7407002358415911</c:v>
                </c:pt>
                <c:pt idx="414">
                  <c:v>7.438182242878745</c:v>
                </c:pt>
                <c:pt idx="415">
                  <c:v>7.8186269739899199</c:v>
                </c:pt>
                <c:pt idx="416">
                  <c:v>8.194194208548387</c:v>
                </c:pt>
                <c:pt idx="417">
                  <c:v>8.5551289534487349</c:v>
                </c:pt>
                <c:pt idx="418">
                  <c:v>8.7990037810841013</c:v>
                </c:pt>
                <c:pt idx="419">
                  <c:v>8.9160636983490793</c:v>
                </c:pt>
                <c:pt idx="420">
                  <c:v>9.0087361328505189</c:v>
                </c:pt>
                <c:pt idx="421">
                  <c:v>8.8721662293747148</c:v>
                </c:pt>
                <c:pt idx="422">
                  <c:v>9.0721435880357166</c:v>
                </c:pt>
                <c:pt idx="423">
                  <c:v>9.2038359949588138</c:v>
                </c:pt>
                <c:pt idx="424">
                  <c:v>8.7941262845313961</c:v>
                </c:pt>
                <c:pt idx="425">
                  <c:v>9.2038359949588138</c:v>
                </c:pt>
                <c:pt idx="426">
                  <c:v>10.018377919260946</c:v>
                </c:pt>
                <c:pt idx="427">
                  <c:v>11.018264712565957</c:v>
                </c:pt>
                <c:pt idx="428">
                  <c:v>11.418219429887964</c:v>
                </c:pt>
                <c:pt idx="429">
                  <c:v>11.545034340258354</c:v>
                </c:pt>
                <c:pt idx="430">
                  <c:v>11.686481740286867</c:v>
                </c:pt>
                <c:pt idx="431">
                  <c:v>11.866949112737041</c:v>
                </c:pt>
                <c:pt idx="432">
                  <c:v>12.057171478292627</c:v>
                </c:pt>
                <c:pt idx="433">
                  <c:v>12.515656154247122</c:v>
                </c:pt>
                <c:pt idx="434">
                  <c:v>12.798550954304149</c:v>
                </c:pt>
                <c:pt idx="435">
                  <c:v>12.949753347438078</c:v>
                </c:pt>
                <c:pt idx="436">
                  <c:v>13.252158133705935</c:v>
                </c:pt>
                <c:pt idx="437">
                  <c:v>13.510665450999426</c:v>
                </c:pt>
                <c:pt idx="438">
                  <c:v>14.144740002851382</c:v>
                </c:pt>
                <c:pt idx="439">
                  <c:v>14.520307237409851</c:v>
                </c:pt>
                <c:pt idx="440">
                  <c:v>13.983782616612043</c:v>
                </c:pt>
                <c:pt idx="441">
                  <c:v>13.920375161426847</c:v>
                </c:pt>
                <c:pt idx="442">
                  <c:v>14.125230016640558</c:v>
                </c:pt>
                <c:pt idx="443">
                  <c:v>14.539817223620684</c:v>
                </c:pt>
                <c:pt idx="444">
                  <c:v>14.495919754646314</c:v>
                </c:pt>
                <c:pt idx="445">
                  <c:v>14.37885983738134</c:v>
                </c:pt>
                <c:pt idx="446">
                  <c:v>14.637367154674829</c:v>
                </c:pt>
                <c:pt idx="447">
                  <c:v>15.515316534162157</c:v>
                </c:pt>
                <c:pt idx="448">
                  <c:v>15.964046217011234</c:v>
                </c:pt>
                <c:pt idx="449">
                  <c:v>16.598120768863193</c:v>
                </c:pt>
                <c:pt idx="450">
                  <c:v>16.685915706811926</c:v>
                </c:pt>
                <c:pt idx="451">
                  <c:v>16.978565499974366</c:v>
                </c:pt>
                <c:pt idx="452">
                  <c:v>16.954178017210829</c:v>
                </c:pt>
                <c:pt idx="453">
                  <c:v>17.134645389661006</c:v>
                </c:pt>
                <c:pt idx="454">
                  <c:v>16.671283217153803</c:v>
                </c:pt>
                <c:pt idx="455">
                  <c:v>15.944536230800406</c:v>
                </c:pt>
                <c:pt idx="456">
                  <c:v>15.359236644475519</c:v>
                </c:pt>
                <c:pt idx="457">
                  <c:v>14.900751968521027</c:v>
                </c:pt>
                <c:pt idx="458">
                  <c:v>14.627612161569413</c:v>
                </c:pt>
                <c:pt idx="459">
                  <c:v>14.57883719604234</c:v>
                </c:pt>
                <c:pt idx="460">
                  <c:v>14.403247320144875</c:v>
                </c:pt>
                <c:pt idx="461">
                  <c:v>14.920261954731856</c:v>
                </c:pt>
                <c:pt idx="462">
                  <c:v>15.344604154817398</c:v>
                </c:pt>
                <c:pt idx="463">
                  <c:v>15.203156754788882</c:v>
                </c:pt>
                <c:pt idx="464">
                  <c:v>15.066586851313076</c:v>
                </c:pt>
                <c:pt idx="465">
                  <c:v>15.256809216868664</c:v>
                </c:pt>
                <c:pt idx="466">
                  <c:v>14.925139451284563</c:v>
                </c:pt>
                <c:pt idx="467">
                  <c:v>15.061709354760371</c:v>
                </c:pt>
                <c:pt idx="468">
                  <c:v>15.13974929960369</c:v>
                </c:pt>
                <c:pt idx="469">
                  <c:v>15.110484320287444</c:v>
                </c:pt>
                <c:pt idx="470">
                  <c:v>14.695897113307316</c:v>
                </c:pt>
                <c:pt idx="471">
                  <c:v>15.188524265130765</c:v>
                </c:pt>
                <c:pt idx="472">
                  <c:v>15.095851830629323</c:v>
                </c:pt>
                <c:pt idx="473">
                  <c:v>15.178769272025347</c:v>
                </c:pt>
                <c:pt idx="474">
                  <c:v>14.69589711330732</c:v>
                </c:pt>
                <c:pt idx="475">
                  <c:v>14.076455051113482</c:v>
                </c:pt>
                <c:pt idx="476">
                  <c:v>14.256922423563655</c:v>
                </c:pt>
                <c:pt idx="477">
                  <c:v>14.934894444389981</c:v>
                </c:pt>
                <c:pt idx="478">
                  <c:v>14.671509630543781</c:v>
                </c:pt>
                <c:pt idx="479">
                  <c:v>14.734917085728977</c:v>
                </c:pt>
                <c:pt idx="480">
                  <c:v>15.134871803050981</c:v>
                </c:pt>
                <c:pt idx="481">
                  <c:v>15.003179396127882</c:v>
                </c:pt>
                <c:pt idx="482">
                  <c:v>15.661641430743376</c:v>
                </c:pt>
                <c:pt idx="483">
                  <c:v>15.910393754931452</c:v>
                </c:pt>
                <c:pt idx="484">
                  <c:v>16.071351141170798</c:v>
                </c:pt>
                <c:pt idx="485">
                  <c:v>16.481060851598219</c:v>
                </c:pt>
                <c:pt idx="486">
                  <c:v>16.490815844703633</c:v>
                </c:pt>
                <c:pt idx="487">
                  <c:v>16.320103465358873</c:v>
                </c:pt>
                <c:pt idx="488">
                  <c:v>16.724935679233589</c:v>
                </c:pt>
                <c:pt idx="489">
                  <c:v>16.632263244732144</c:v>
                </c:pt>
                <c:pt idx="490">
                  <c:v>16.485938348150924</c:v>
                </c:pt>
                <c:pt idx="491">
                  <c:v>16.417653396413019</c:v>
                </c:pt>
                <c:pt idx="492">
                  <c:v>16.573733286099657</c:v>
                </c:pt>
                <c:pt idx="493">
                  <c:v>16.461550865387387</c:v>
                </c:pt>
                <c:pt idx="494">
                  <c:v>16.315225968806168</c:v>
                </c:pt>
                <c:pt idx="495">
                  <c:v>16.442040879176556</c:v>
                </c:pt>
                <c:pt idx="496">
                  <c:v>16.110371113592457</c:v>
                </c:pt>
                <c:pt idx="497">
                  <c:v>16.100616120487039</c:v>
                </c:pt>
                <c:pt idx="498">
                  <c:v>15.998188692880186</c:v>
                </c:pt>
                <c:pt idx="499">
                  <c:v>14.998301899575173</c:v>
                </c:pt>
                <c:pt idx="500">
                  <c:v>14.817834527125001</c:v>
                </c:pt>
                <c:pt idx="501">
                  <c:v>14.988546906469759</c:v>
                </c:pt>
                <c:pt idx="502">
                  <c:v>14.676387127096488</c:v>
                </c:pt>
                <c:pt idx="503">
                  <c:v>14.695897113307316</c:v>
                </c:pt>
                <c:pt idx="504">
                  <c:v>14.900751968521027</c:v>
                </c:pt>
                <c:pt idx="505">
                  <c:v>15.04707686510225</c:v>
                </c:pt>
                <c:pt idx="506">
                  <c:v>15.422644099660715</c:v>
                </c:pt>
                <c:pt idx="507">
                  <c:v>15.437276589318838</c:v>
                </c:pt>
                <c:pt idx="508">
                  <c:v>15.266564209974081</c:v>
                </c:pt>
                <c:pt idx="509">
                  <c:v>15.276319203079495</c:v>
                </c:pt>
                <c:pt idx="510">
                  <c:v>15.822598816982719</c:v>
                </c:pt>
                <c:pt idx="511">
                  <c:v>15.354359147922811</c:v>
                </c:pt>
                <c:pt idx="512">
                  <c:v>15.520194030714865</c:v>
                </c:pt>
                <c:pt idx="513">
                  <c:v>15.827476313535428</c:v>
                </c:pt>
                <c:pt idx="514">
                  <c:v>16.066473644618089</c:v>
                </c:pt>
                <c:pt idx="515">
                  <c:v>15.846986299746259</c:v>
                </c:pt>
                <c:pt idx="516">
                  <c:v>15.856741292851671</c:v>
                </c:pt>
                <c:pt idx="517">
                  <c:v>15.573846492794644</c:v>
                </c:pt>
                <c:pt idx="518">
                  <c:v>15.866496285957087</c:v>
                </c:pt>
                <c:pt idx="519">
                  <c:v>15.846986299746257</c:v>
                </c:pt>
                <c:pt idx="520">
                  <c:v>16.398143410202191</c:v>
                </c:pt>
                <c:pt idx="521">
                  <c:v>16.783465637866072</c:v>
                </c:pt>
                <c:pt idx="522">
                  <c:v>17.549232596641133</c:v>
                </c:pt>
                <c:pt idx="523">
                  <c:v>17.03709545860686</c:v>
                </c:pt>
                <c:pt idx="524">
                  <c:v>16.344490948122409</c:v>
                </c:pt>
                <c:pt idx="525">
                  <c:v>17.329745251769303</c:v>
                </c:pt>
                <c:pt idx="526">
                  <c:v>18.73934175550173</c:v>
                </c:pt>
                <c:pt idx="527">
                  <c:v>18.905176638293785</c:v>
                </c:pt>
                <c:pt idx="528">
                  <c:v>19.251478893536007</c:v>
                </c:pt>
                <c:pt idx="529">
                  <c:v>19.714841066043203</c:v>
                </c:pt>
                <c:pt idx="530">
                  <c:v>21.446352342254322</c:v>
                </c:pt>
                <c:pt idx="531">
                  <c:v>24.085077977269012</c:v>
                </c:pt>
                <c:pt idx="532">
                  <c:v>24.450890218722066</c:v>
                </c:pt>
                <c:pt idx="533">
                  <c:v>24.358217784220624</c:v>
                </c:pt>
                <c:pt idx="534">
                  <c:v>25.187392198180877</c:v>
                </c:pt>
                <c:pt idx="535">
                  <c:v>25.177637205075463</c:v>
                </c:pt>
                <c:pt idx="536">
                  <c:v>25.153249722311923</c:v>
                </c:pt>
                <c:pt idx="537">
                  <c:v>25.719039322425981</c:v>
                </c:pt>
                <c:pt idx="538">
                  <c:v>25.645876874135372</c:v>
                </c:pt>
                <c:pt idx="539">
                  <c:v>26.187278991485893</c:v>
                </c:pt>
                <c:pt idx="540">
                  <c:v>26.309216405303573</c:v>
                </c:pt>
                <c:pt idx="541">
                  <c:v>25.919016681086987</c:v>
                </c:pt>
                <c:pt idx="542">
                  <c:v>25.855609225901787</c:v>
                </c:pt>
                <c:pt idx="543">
                  <c:v>26.265318936329209</c:v>
                </c:pt>
                <c:pt idx="544">
                  <c:v>26.172646501827767</c:v>
                </c:pt>
                <c:pt idx="545">
                  <c:v>26.094606556984449</c:v>
                </c:pt>
                <c:pt idx="546">
                  <c:v>25.187392198180881</c:v>
                </c:pt>
                <c:pt idx="547">
                  <c:v>24.007038032425694</c:v>
                </c:pt>
                <c:pt idx="548">
                  <c:v>23.953385570345915</c:v>
                </c:pt>
                <c:pt idx="549">
                  <c:v>24.133852942796086</c:v>
                </c:pt>
                <c:pt idx="550">
                  <c:v>23.802183177211983</c:v>
                </c:pt>
                <c:pt idx="551">
                  <c:v>23.065681197753172</c:v>
                </c:pt>
                <c:pt idx="552">
                  <c:v>22.216996797582087</c:v>
                </c:pt>
                <c:pt idx="553">
                  <c:v>21.280517459462271</c:v>
                </c:pt>
                <c:pt idx="554">
                  <c:v>21.378067390516417</c:v>
                </c:pt>
                <c:pt idx="555">
                  <c:v>20.056265824732723</c:v>
                </c:pt>
                <c:pt idx="556">
                  <c:v>19.017359059006051</c:v>
                </c:pt>
                <c:pt idx="557">
                  <c:v>17.915044838094182</c:v>
                </c:pt>
                <c:pt idx="558">
                  <c:v>17.558987589746547</c:v>
                </c:pt>
                <c:pt idx="559">
                  <c:v>16.154268582566822</c:v>
                </c:pt>
                <c:pt idx="560">
                  <c:v>15.67139642384879</c:v>
                </c:pt>
                <c:pt idx="561">
                  <c:v>14.427634802908413</c:v>
                </c:pt>
                <c:pt idx="562">
                  <c:v>13.96915012695392</c:v>
                </c:pt>
                <c:pt idx="563">
                  <c:v>13.378973044076327</c:v>
                </c:pt>
                <c:pt idx="564">
                  <c:v>13.178995685415325</c:v>
                </c:pt>
                <c:pt idx="565">
                  <c:v>12.1693538990049</c:v>
                </c:pt>
                <c:pt idx="566">
                  <c:v>11.281649526412156</c:v>
                </c:pt>
                <c:pt idx="567">
                  <c:v>10.413455140030241</c:v>
                </c:pt>
                <c:pt idx="568">
                  <c:v>9.8866855123378468</c:v>
                </c:pt>
                <c:pt idx="569">
                  <c:v>8.6819438638191251</c:v>
                </c:pt>
                <c:pt idx="570">
                  <c:v>8.1356642499158998</c:v>
                </c:pt>
                <c:pt idx="571">
                  <c:v>7.496712201511234</c:v>
                </c:pt>
                <c:pt idx="572">
                  <c:v>6.8431276634484446</c:v>
                </c:pt>
                <c:pt idx="573">
                  <c:v>6.2919705529925123</c:v>
                </c:pt>
                <c:pt idx="574">
                  <c:v>5.7408134425365782</c:v>
                </c:pt>
                <c:pt idx="575">
                  <c:v>5.1408813665535718</c:v>
                </c:pt>
                <c:pt idx="576">
                  <c:v>5.2091663182914747</c:v>
                </c:pt>
                <c:pt idx="577">
                  <c:v>5.0872289044737906</c:v>
                </c:pt>
                <c:pt idx="578">
                  <c:v>4.8677415596019591</c:v>
                </c:pt>
                <c:pt idx="579">
                  <c:v>4.3360944353568556</c:v>
                </c:pt>
                <c:pt idx="580">
                  <c:v>3.9654046973510941</c:v>
                </c:pt>
                <c:pt idx="581">
                  <c:v>3.5264300076074315</c:v>
                </c:pt>
                <c:pt idx="582">
                  <c:v>3.2825551799720629</c:v>
                </c:pt>
                <c:pt idx="583">
                  <c:v>2.9947828833623271</c:v>
                </c:pt>
                <c:pt idx="584">
                  <c:v>2.9801503937042049</c:v>
                </c:pt>
                <c:pt idx="585">
                  <c:v>2.8143155109121549</c:v>
                </c:pt>
                <c:pt idx="586">
                  <c:v>2.8679679729919356</c:v>
                </c:pt>
                <c:pt idx="587">
                  <c:v>2.7265205729634223</c:v>
                </c:pt>
                <c:pt idx="588">
                  <c:v>2.7313980695161293</c:v>
                </c:pt>
                <c:pt idx="589">
                  <c:v>2.5460532005132492</c:v>
                </c:pt>
                <c:pt idx="590">
                  <c:v>2.4436257729063944</c:v>
                </c:pt>
                <c:pt idx="591">
                  <c:v>2.3704633246157836</c:v>
                </c:pt>
                <c:pt idx="592">
                  <c:v>2.4875232418807607</c:v>
                </c:pt>
                <c:pt idx="593">
                  <c:v>2.3460758418522469</c:v>
                </c:pt>
                <c:pt idx="594">
                  <c:v>2.1704859659547813</c:v>
                </c:pt>
                <c:pt idx="595">
                  <c:v>1.9802636003991936</c:v>
                </c:pt>
                <c:pt idx="596">
                  <c:v>2.0095285797154383</c:v>
                </c:pt>
                <c:pt idx="597">
                  <c:v>2.0241610693735601</c:v>
                </c:pt>
                <c:pt idx="598">
                  <c:v>1.8436936969233877</c:v>
                </c:pt>
                <c:pt idx="599">
                  <c:v>1.716878786552996</c:v>
                </c:pt>
                <c:pt idx="600">
                  <c:v>1.7705312486327767</c:v>
                </c:pt>
                <c:pt idx="601">
                  <c:v>1.6485938348150921</c:v>
                </c:pt>
                <c:pt idx="602">
                  <c:v>1.5705538899717744</c:v>
                </c:pt>
                <c:pt idx="603">
                  <c:v>1.3754540278634795</c:v>
                </c:pt>
                <c:pt idx="604">
                  <c:v>1.248639117493088</c:v>
                </c:pt>
                <c:pt idx="605">
                  <c:v>1.3022915795728687</c:v>
                </c:pt>
                <c:pt idx="606">
                  <c:v>1.35594404165265</c:v>
                </c:pt>
                <c:pt idx="607">
                  <c:v>1.2340066278349655</c:v>
                </c:pt>
                <c:pt idx="608">
                  <c:v>1.199864151966014</c:v>
                </c:pt>
                <c:pt idx="609">
                  <c:v>1.2096191450714289</c:v>
                </c:pt>
                <c:pt idx="610">
                  <c:v>1.199864151966014</c:v>
                </c:pt>
                <c:pt idx="611">
                  <c:v>1.253516614045795</c:v>
                </c:pt>
                <c:pt idx="612">
                  <c:v>1.2144966416241361</c:v>
                </c:pt>
                <c:pt idx="613">
                  <c:v>1.1705991726497698</c:v>
                </c:pt>
                <c:pt idx="614">
                  <c:v>1.1949866554133066</c:v>
                </c:pt>
                <c:pt idx="615">
                  <c:v>1.1559666829916477</c:v>
                </c:pt>
                <c:pt idx="616">
                  <c:v>1.0486617588320855</c:v>
                </c:pt>
                <c:pt idx="617">
                  <c:v>0.94135683467252329</c:v>
                </c:pt>
                <c:pt idx="618">
                  <c:v>0.80478693119671685</c:v>
                </c:pt>
                <c:pt idx="619">
                  <c:v>0.71699199324798391</c:v>
                </c:pt>
                <c:pt idx="620">
                  <c:v>0.80478693119671674</c:v>
                </c:pt>
                <c:pt idx="621">
                  <c:v>0.73650197945881346</c:v>
                </c:pt>
                <c:pt idx="622">
                  <c:v>0.72674698635339863</c:v>
                </c:pt>
                <c:pt idx="623">
                  <c:v>0.70235950358986188</c:v>
                </c:pt>
                <c:pt idx="624">
                  <c:v>0.70235950358986188</c:v>
                </c:pt>
                <c:pt idx="625">
                  <c:v>0.62431955874654399</c:v>
                </c:pt>
                <c:pt idx="626">
                  <c:v>0.65358453806278827</c:v>
                </c:pt>
                <c:pt idx="627">
                  <c:v>0.55603460700864071</c:v>
                </c:pt>
                <c:pt idx="628">
                  <c:v>0.56578960011405544</c:v>
                </c:pt>
                <c:pt idx="629">
                  <c:v>0.52676962769239644</c:v>
                </c:pt>
                <c:pt idx="630">
                  <c:v>0.53164712424510374</c:v>
                </c:pt>
                <c:pt idx="631">
                  <c:v>0.67309452427361749</c:v>
                </c:pt>
                <c:pt idx="632">
                  <c:v>0.79990943464400932</c:v>
                </c:pt>
                <c:pt idx="633">
                  <c:v>0.89258186914544946</c:v>
                </c:pt>
                <c:pt idx="634">
                  <c:v>0.97062181398876746</c:v>
                </c:pt>
                <c:pt idx="635">
                  <c:v>1.2096191450714289</c:v>
                </c:pt>
                <c:pt idx="636">
                  <c:v>1.8046737245017286</c:v>
                </c:pt>
                <c:pt idx="637">
                  <c:v>2.8874779592027653</c:v>
                </c:pt>
                <c:pt idx="638">
                  <c:v>4.0824646146160717</c:v>
                </c:pt>
                <c:pt idx="639">
                  <c:v>5.506693608006624</c:v>
                </c:pt>
                <c:pt idx="640">
                  <c:v>6.6480278013401497</c:v>
                </c:pt>
                <c:pt idx="641">
                  <c:v>7.1065124772946433</c:v>
                </c:pt>
                <c:pt idx="642">
                  <c:v>8.4819665051581232</c:v>
                </c:pt>
                <c:pt idx="643">
                  <c:v>11.008509719460543</c:v>
                </c:pt>
                <c:pt idx="644">
                  <c:v>14.700774609860023</c:v>
                </c:pt>
                <c:pt idx="645">
                  <c:v>17.939432320857723</c:v>
                </c:pt>
                <c:pt idx="646">
                  <c:v>20.270875673051847</c:v>
                </c:pt>
                <c:pt idx="647">
                  <c:v>28.460192385047524</c:v>
                </c:pt>
                <c:pt idx="648">
                  <c:v>31.040388061429724</c:v>
                </c:pt>
                <c:pt idx="649">
                  <c:v>36.195901917641422</c:v>
                </c:pt>
                <c:pt idx="650">
                  <c:v>40.649056270263259</c:v>
                </c:pt>
                <c:pt idx="651">
                  <c:v>42.687849829294933</c:v>
                </c:pt>
                <c:pt idx="652">
                  <c:v>44.336443664110028</c:v>
                </c:pt>
                <c:pt idx="653">
                  <c:v>45.585082781603113</c:v>
                </c:pt>
                <c:pt idx="654">
                  <c:v>41.51725065664516</c:v>
                </c:pt>
                <c:pt idx="655">
                  <c:v>40.336896490889977</c:v>
                </c:pt>
                <c:pt idx="656">
                  <c:v>38.000575642143147</c:v>
                </c:pt>
                <c:pt idx="657">
                  <c:v>36.425144255618669</c:v>
                </c:pt>
                <c:pt idx="658">
                  <c:v>37.20066620749914</c:v>
                </c:pt>
                <c:pt idx="659">
                  <c:v>35.527684889920515</c:v>
                </c:pt>
                <c:pt idx="660">
                  <c:v>34.054680931002885</c:v>
                </c:pt>
                <c:pt idx="661">
                  <c:v>29.986848806044936</c:v>
                </c:pt>
                <c:pt idx="662">
                  <c:v>28.943064543765558</c:v>
                </c:pt>
                <c:pt idx="663">
                  <c:v>25.665386860346207</c:v>
                </c:pt>
                <c:pt idx="664">
                  <c:v>21.95361198373589</c:v>
                </c:pt>
                <c:pt idx="665">
                  <c:v>17.515090120772179</c:v>
                </c:pt>
                <c:pt idx="666">
                  <c:v>15.700661403165038</c:v>
                </c:pt>
                <c:pt idx="667">
                  <c:v>14.393492327039459</c:v>
                </c:pt>
                <c:pt idx="668">
                  <c:v>14.125230016640556</c:v>
                </c:pt>
                <c:pt idx="669">
                  <c:v>13.94476264419038</c:v>
                </c:pt>
                <c:pt idx="670">
                  <c:v>14.554449713278805</c:v>
                </c:pt>
                <c:pt idx="671">
                  <c:v>14.691019616754613</c:v>
                </c:pt>
                <c:pt idx="672">
                  <c:v>13.369218050970911</c:v>
                </c:pt>
                <c:pt idx="673">
                  <c:v>12.866835906042054</c:v>
                </c:pt>
                <c:pt idx="674">
                  <c:v>12.086436457608874</c:v>
                </c:pt>
                <c:pt idx="675">
                  <c:v>12.164476402452193</c:v>
                </c:pt>
                <c:pt idx="676">
                  <c:v>11.974254036896605</c:v>
                </c:pt>
                <c:pt idx="677">
                  <c:v>11.749889195472065</c:v>
                </c:pt>
                <c:pt idx="678">
                  <c:v>10.750002402167054</c:v>
                </c:pt>
                <c:pt idx="679">
                  <c:v>9.8427880433634805</c:v>
                </c:pt>
                <c:pt idx="680">
                  <c:v>8.5648839465541489</c:v>
                </c:pt>
                <c:pt idx="681">
                  <c:v>7.8186269739899208</c:v>
                </c:pt>
                <c:pt idx="682">
                  <c:v>7.0918799876365224</c:v>
                </c:pt>
                <c:pt idx="683">
                  <c:v>6.9650650772661304</c:v>
                </c:pt>
                <c:pt idx="684">
                  <c:v>6.2724605667816826</c:v>
                </c:pt>
                <c:pt idx="685">
                  <c:v>5.7261809528784573</c:v>
                </c:pt>
                <c:pt idx="686">
                  <c:v>5.7310584494311643</c:v>
                </c:pt>
                <c:pt idx="687">
                  <c:v>5.6725284907986753</c:v>
                </c:pt>
                <c:pt idx="688">
                  <c:v>5.5066936080066258</c:v>
                </c:pt>
                <c:pt idx="689">
                  <c:v>5.3945111872943556</c:v>
                </c:pt>
                <c:pt idx="690">
                  <c:v>5.3701237045308181</c:v>
                </c:pt>
                <c:pt idx="691">
                  <c:v>5.4725511321376734</c:v>
                </c:pt>
                <c:pt idx="692">
                  <c:v>5.7554459321947018</c:v>
                </c:pt>
                <c:pt idx="693">
                  <c:v>5.6676509942459683</c:v>
                </c:pt>
                <c:pt idx="694">
                  <c:v>5.9749332770665333</c:v>
                </c:pt>
                <c:pt idx="695">
                  <c:v>6.365133001283124</c:v>
                </c:pt>
                <c:pt idx="696">
                  <c:v>6.6577827944455663</c:v>
                </c:pt>
                <c:pt idx="697">
                  <c:v>6.6821702772091038</c:v>
                </c:pt>
                <c:pt idx="698">
                  <c:v>6.7748427117105434</c:v>
                </c:pt>
                <c:pt idx="699">
                  <c:v>6.8236176772376158</c:v>
                </c:pt>
                <c:pt idx="700">
                  <c:v>6.7114352565253466</c:v>
                </c:pt>
                <c:pt idx="701">
                  <c:v>6.2578280771235617</c:v>
                </c:pt>
                <c:pt idx="702">
                  <c:v>6.3407455185195873</c:v>
                </c:pt>
                <c:pt idx="703">
                  <c:v>6.2285630978073163</c:v>
                </c:pt>
                <c:pt idx="704">
                  <c:v>6.0822382012260956</c:v>
                </c:pt>
                <c:pt idx="705">
                  <c:v>5.8481183666961414</c:v>
                </c:pt>
                <c:pt idx="706">
                  <c:v>5.6042435390607732</c:v>
                </c:pt>
                <c:pt idx="707">
                  <c:v>5.5944885459553584</c:v>
                </c:pt>
                <c:pt idx="708">
                  <c:v>5.5213260976647476</c:v>
                </c:pt>
                <c:pt idx="709">
                  <c:v>4.9652914906561074</c:v>
                </c:pt>
                <c:pt idx="710">
                  <c:v>4.8823740492600809</c:v>
                </c:pt>
                <c:pt idx="711">
                  <c:v>4.8335990837330076</c:v>
                </c:pt>
                <c:pt idx="712">
                  <c:v>4.560459276781395</c:v>
                </c:pt>
                <c:pt idx="713">
                  <c:v>4.6677642009409572</c:v>
                </c:pt>
                <c:pt idx="714">
                  <c:v>4.5458267871232723</c:v>
                </c:pt>
                <c:pt idx="715">
                  <c:v>4.4824193319380763</c:v>
                </c:pt>
                <c:pt idx="716">
                  <c:v>4.497051821596199</c:v>
                </c:pt>
                <c:pt idx="717">
                  <c:v>4.492174325043492</c:v>
                </c:pt>
                <c:pt idx="718">
                  <c:v>4.5068068147016138</c:v>
                </c:pt>
                <c:pt idx="719">
                  <c:v>4.4872968284907842</c:v>
                </c:pt>
                <c:pt idx="720">
                  <c:v>4.0385671456417054</c:v>
                </c:pt>
                <c:pt idx="721">
                  <c:v>3.9507722076929732</c:v>
                </c:pt>
                <c:pt idx="722">
                  <c:v>3.7605498421373857</c:v>
                </c:pt>
                <c:pt idx="723">
                  <c:v>3.7556723455846779</c:v>
                </c:pt>
                <c:pt idx="724">
                  <c:v>3.6825098972940675</c:v>
                </c:pt>
                <c:pt idx="725">
                  <c:v>3.6386124283197008</c:v>
                </c:pt>
                <c:pt idx="726">
                  <c:v>3.3557176282626733</c:v>
                </c:pt>
                <c:pt idx="727">
                  <c:v>3.1752502558125002</c:v>
                </c:pt>
                <c:pt idx="728">
                  <c:v>2.9606404074933756</c:v>
                </c:pt>
                <c:pt idx="729">
                  <c:v>2.9703954005987905</c:v>
                </c:pt>
                <c:pt idx="730">
                  <c:v>2.7216430764107149</c:v>
                </c:pt>
                <c:pt idx="731">
                  <c:v>2.6484806281201041</c:v>
                </c:pt>
                <c:pt idx="732">
                  <c:v>2.5850731729349086</c:v>
                </c:pt>
                <c:pt idx="733">
                  <c:v>2.531420710855127</c:v>
                </c:pt>
                <c:pt idx="734">
                  <c:v>2.4241157866955652</c:v>
                </c:pt>
                <c:pt idx="735">
                  <c:v>2.370463324615784</c:v>
                </c:pt>
                <c:pt idx="736">
                  <c:v>2.2436484142453921</c:v>
                </c:pt>
                <c:pt idx="737">
                  <c:v>2.1363434900858298</c:v>
                </c:pt>
                <c:pt idx="738">
                  <c:v>2.1460984831912446</c:v>
                </c:pt>
                <c:pt idx="739">
                  <c:v>2.1022010142168783</c:v>
                </c:pt>
                <c:pt idx="740">
                  <c:v>2.1070785107695857</c:v>
                </c:pt>
                <c:pt idx="741">
                  <c:v>2.0436710555843898</c:v>
                </c:pt>
                <c:pt idx="742">
                  <c:v>1.8827136693450461</c:v>
                </c:pt>
                <c:pt idx="743">
                  <c:v>1.7997962279490207</c:v>
                </c:pt>
                <c:pt idx="744">
                  <c:v>1.7461437658692398</c:v>
                </c:pt>
                <c:pt idx="745">
                  <c:v>1.5900638761826034</c:v>
                </c:pt>
                <c:pt idx="746">
                  <c:v>1.5510439037609447</c:v>
                </c:pt>
                <c:pt idx="747">
                  <c:v>1.3900865175216013</c:v>
                </c:pt>
                <c:pt idx="748">
                  <c:v>1.2583941105985024</c:v>
                </c:pt>
                <c:pt idx="749">
                  <c:v>1.3218015657836983</c:v>
                </c:pt>
                <c:pt idx="750">
                  <c:v>1.2779040968093318</c:v>
                </c:pt>
                <c:pt idx="751">
                  <c:v>1.2632716071512096</c:v>
                </c:pt>
                <c:pt idx="752">
                  <c:v>1.2827815933620392</c:v>
                </c:pt>
                <c:pt idx="753">
                  <c:v>1.3120465726782835</c:v>
                </c:pt>
                <c:pt idx="754">
                  <c:v>1.341311551994528</c:v>
                </c:pt>
                <c:pt idx="755">
                  <c:v>1.3461890485472352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82-4F34-B522-A97135C925B0}"/>
            </c:ext>
          </c:extLst>
        </c:ser>
        <c:ser>
          <c:idx val="4"/>
          <c:order val="4"/>
          <c:tx>
            <c:strRef>
              <c:f>'Provincial Cases'!$F$1</c:f>
              <c:strCache>
                <c:ptCount val="1"/>
                <c:pt idx="0">
                  <c:v>SA: Northern Cape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'Provincial Cases'!$A$2:$A$757</c:f>
              <c:strCache>
                <c:ptCount val="756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</c:strCache>
            </c:strRef>
          </c:cat>
          <c:val>
            <c:numRef>
              <c:f>'Provincial Cases'!$F$2:$F$757</c:f>
              <c:numCache>
                <c:formatCode>General</c:formatCode>
                <c:ptCount val="7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2.2100663660829072E-2</c:v>
                </c:pt>
                <c:pt idx="19">
                  <c:v>2.2100663660829072E-2</c:v>
                </c:pt>
                <c:pt idx="20">
                  <c:v>2.2100663660829072E-2</c:v>
                </c:pt>
                <c:pt idx="21">
                  <c:v>2.2100663660829072E-2</c:v>
                </c:pt>
                <c:pt idx="22">
                  <c:v>2.2100663660829072E-2</c:v>
                </c:pt>
                <c:pt idx="23">
                  <c:v>5.5251659152072675E-2</c:v>
                </c:pt>
                <c:pt idx="24">
                  <c:v>6.6301990982487208E-2</c:v>
                </c:pt>
                <c:pt idx="25">
                  <c:v>1.1050331830414536E-2</c:v>
                </c:pt>
                <c:pt idx="26">
                  <c:v>4.4201327321658143E-2</c:v>
                </c:pt>
                <c:pt idx="27">
                  <c:v>5.5251659152072675E-2</c:v>
                </c:pt>
                <c:pt idx="28">
                  <c:v>5.5251659152072675E-2</c:v>
                </c:pt>
                <c:pt idx="29">
                  <c:v>5.5251659152072675E-2</c:v>
                </c:pt>
                <c:pt idx="30">
                  <c:v>2.2100663660829072E-2</c:v>
                </c:pt>
                <c:pt idx="31">
                  <c:v>2.2100663660829072E-2</c:v>
                </c:pt>
                <c:pt idx="32">
                  <c:v>5.5251659152072675E-2</c:v>
                </c:pt>
                <c:pt idx="33">
                  <c:v>-6.6301990982487208E-2</c:v>
                </c:pt>
                <c:pt idx="34">
                  <c:v>6.6301990982487208E-2</c:v>
                </c:pt>
                <c:pt idx="35">
                  <c:v>8.8402654643316286E-2</c:v>
                </c:pt>
                <c:pt idx="36">
                  <c:v>8.8402654643316286E-2</c:v>
                </c:pt>
                <c:pt idx="37">
                  <c:v>9.9452986473730812E-2</c:v>
                </c:pt>
                <c:pt idx="38">
                  <c:v>8.8402654643316272E-2</c:v>
                </c:pt>
                <c:pt idx="39">
                  <c:v>8.8402654643316272E-2</c:v>
                </c:pt>
                <c:pt idx="40">
                  <c:v>0.17680530928663257</c:v>
                </c:pt>
                <c:pt idx="41">
                  <c:v>3.3150995491243604E-2</c:v>
                </c:pt>
                <c:pt idx="42">
                  <c:v>1.1050331830414536E-2</c:v>
                </c:pt>
                <c:pt idx="43">
                  <c:v>1.1050331830414536E-2</c:v>
                </c:pt>
                <c:pt idx="44">
                  <c:v>0</c:v>
                </c:pt>
                <c:pt idx="45">
                  <c:v>0</c:v>
                </c:pt>
                <c:pt idx="46">
                  <c:v>2.2100663660829072E-2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1.1050331830414536E-2</c:v>
                </c:pt>
                <c:pt idx="53">
                  <c:v>-1.1050331830414536E-2</c:v>
                </c:pt>
                <c:pt idx="54">
                  <c:v>1.1050331830414536E-2</c:v>
                </c:pt>
                <c:pt idx="55">
                  <c:v>1.1050331830414536E-2</c:v>
                </c:pt>
                <c:pt idx="56">
                  <c:v>1.1050331830414536E-2</c:v>
                </c:pt>
                <c:pt idx="57">
                  <c:v>2.2100663660829072E-2</c:v>
                </c:pt>
                <c:pt idx="58">
                  <c:v>7.7352322812901733E-2</c:v>
                </c:pt>
                <c:pt idx="59">
                  <c:v>7.7352322812901733E-2</c:v>
                </c:pt>
                <c:pt idx="60">
                  <c:v>8.8402654643316272E-2</c:v>
                </c:pt>
                <c:pt idx="61">
                  <c:v>9.9452986473730798E-2</c:v>
                </c:pt>
                <c:pt idx="62">
                  <c:v>9.9452986473730798E-2</c:v>
                </c:pt>
                <c:pt idx="63">
                  <c:v>0.11050331830414532</c:v>
                </c:pt>
                <c:pt idx="64">
                  <c:v>9.9452986473730798E-2</c:v>
                </c:pt>
                <c:pt idx="65">
                  <c:v>5.5251659152072675E-2</c:v>
                </c:pt>
                <c:pt idx="66">
                  <c:v>5.5251659152072675E-2</c:v>
                </c:pt>
                <c:pt idx="67">
                  <c:v>5.5251659152072675E-2</c:v>
                </c:pt>
                <c:pt idx="68">
                  <c:v>4.4201327321658143E-2</c:v>
                </c:pt>
                <c:pt idx="69">
                  <c:v>4.4201327321658143E-2</c:v>
                </c:pt>
                <c:pt idx="70">
                  <c:v>4.4201327321658143E-2</c:v>
                </c:pt>
                <c:pt idx="71">
                  <c:v>7.7352322812901747E-2</c:v>
                </c:pt>
                <c:pt idx="72">
                  <c:v>7.7352322812901747E-2</c:v>
                </c:pt>
                <c:pt idx="73">
                  <c:v>8.8402654643316286E-2</c:v>
                </c:pt>
                <c:pt idx="74">
                  <c:v>7.7352322812901733E-2</c:v>
                </c:pt>
                <c:pt idx="75">
                  <c:v>7.7352322812901733E-2</c:v>
                </c:pt>
                <c:pt idx="76">
                  <c:v>8.8402654643316272E-2</c:v>
                </c:pt>
                <c:pt idx="77">
                  <c:v>6.6301990982487222E-2</c:v>
                </c:pt>
                <c:pt idx="78">
                  <c:v>5.5251659152072675E-2</c:v>
                </c:pt>
                <c:pt idx="79">
                  <c:v>5.5251659152072675E-2</c:v>
                </c:pt>
                <c:pt idx="80">
                  <c:v>3.3150995491243604E-2</c:v>
                </c:pt>
                <c:pt idx="81">
                  <c:v>8.8402654643316286E-2</c:v>
                </c:pt>
                <c:pt idx="82">
                  <c:v>8.8402654643316286E-2</c:v>
                </c:pt>
                <c:pt idx="83">
                  <c:v>0.11050331830414535</c:v>
                </c:pt>
                <c:pt idx="84">
                  <c:v>0.15470464562580349</c:v>
                </c:pt>
                <c:pt idx="85">
                  <c:v>0.14365431379538895</c:v>
                </c:pt>
                <c:pt idx="86">
                  <c:v>0.18785564111704708</c:v>
                </c:pt>
                <c:pt idx="87">
                  <c:v>0.32045962308202153</c:v>
                </c:pt>
                <c:pt idx="88">
                  <c:v>0.40886227772533779</c:v>
                </c:pt>
                <c:pt idx="89">
                  <c:v>0.50831526419906858</c:v>
                </c:pt>
                <c:pt idx="90">
                  <c:v>0.4972649323686541</c:v>
                </c:pt>
                <c:pt idx="91">
                  <c:v>0.48621460053823956</c:v>
                </c:pt>
                <c:pt idx="92">
                  <c:v>0.55251659152072674</c:v>
                </c:pt>
                <c:pt idx="93">
                  <c:v>0.53041592785989777</c:v>
                </c:pt>
                <c:pt idx="94">
                  <c:v>0.4972649323686541</c:v>
                </c:pt>
                <c:pt idx="95">
                  <c:v>0.39781194589492325</c:v>
                </c:pt>
                <c:pt idx="96">
                  <c:v>0.34256028674285055</c:v>
                </c:pt>
                <c:pt idx="97">
                  <c:v>0.35361061857326515</c:v>
                </c:pt>
                <c:pt idx="98">
                  <c:v>0.40886227772533779</c:v>
                </c:pt>
                <c:pt idx="99">
                  <c:v>0.39781194589492325</c:v>
                </c:pt>
                <c:pt idx="100">
                  <c:v>0.43096294138616686</c:v>
                </c:pt>
                <c:pt idx="101">
                  <c:v>0.46411393687741054</c:v>
                </c:pt>
                <c:pt idx="102">
                  <c:v>0.96137886924606453</c:v>
                </c:pt>
                <c:pt idx="103">
                  <c:v>0.98347953290689361</c:v>
                </c:pt>
                <c:pt idx="104">
                  <c:v>0.95032853741564993</c:v>
                </c:pt>
                <c:pt idx="105">
                  <c:v>0.90612721009399189</c:v>
                </c:pt>
                <c:pt idx="106">
                  <c:v>0.88402654643316292</c:v>
                </c:pt>
                <c:pt idx="107">
                  <c:v>0.97242920107647912</c:v>
                </c:pt>
                <c:pt idx="108">
                  <c:v>0.89507687826357729</c:v>
                </c:pt>
                <c:pt idx="109">
                  <c:v>0.54146625969031226</c:v>
                </c:pt>
                <c:pt idx="110">
                  <c:v>0.65196957799445754</c:v>
                </c:pt>
                <c:pt idx="111">
                  <c:v>0.97242920107647901</c:v>
                </c:pt>
                <c:pt idx="112">
                  <c:v>1.1492345103631116</c:v>
                </c:pt>
                <c:pt idx="113">
                  <c:v>1.3149894878193298</c:v>
                </c:pt>
                <c:pt idx="114">
                  <c:v>1.3591908151409877</c:v>
                </c:pt>
                <c:pt idx="115">
                  <c:v>1.4144424742930604</c:v>
                </c:pt>
                <c:pt idx="116">
                  <c:v>1.6575497745621803</c:v>
                </c:pt>
                <c:pt idx="117">
                  <c:v>2.1548147069308343</c:v>
                </c:pt>
                <c:pt idx="118">
                  <c:v>2.1548147069308348</c:v>
                </c:pt>
                <c:pt idx="119">
                  <c:v>2.8178346167557069</c:v>
                </c:pt>
                <c:pt idx="120">
                  <c:v>3.1935458989898002</c:v>
                </c:pt>
                <c:pt idx="121">
                  <c:v>3.6576598358672108</c:v>
                </c:pt>
                <c:pt idx="122">
                  <c:v>4.0775724454229634</c:v>
                </c:pt>
                <c:pt idx="123">
                  <c:v>4.5969380414524466</c:v>
                </c:pt>
                <c:pt idx="124">
                  <c:v>4.6742903642653477</c:v>
                </c:pt>
                <c:pt idx="125">
                  <c:v>5.304159278598978</c:v>
                </c:pt>
                <c:pt idx="126">
                  <c:v>5.149454632973173</c:v>
                </c:pt>
                <c:pt idx="127">
                  <c:v>5.9892798520846782</c:v>
                </c:pt>
                <c:pt idx="128">
                  <c:v>6.4091924616404299</c:v>
                </c:pt>
                <c:pt idx="129">
                  <c:v>7.3705713308864942</c:v>
                </c:pt>
                <c:pt idx="130">
                  <c:v>7.7573329449510036</c:v>
                </c:pt>
                <c:pt idx="131">
                  <c:v>7.6357792948164436</c:v>
                </c:pt>
                <c:pt idx="132">
                  <c:v>7.657879958477273</c:v>
                </c:pt>
                <c:pt idx="133">
                  <c:v>8.7518628096883102</c:v>
                </c:pt>
                <c:pt idx="134">
                  <c:v>9.6800906834431313</c:v>
                </c:pt>
                <c:pt idx="135">
                  <c:v>10.287858934115931</c:v>
                </c:pt>
                <c:pt idx="136">
                  <c:v>9.5585370333085713</c:v>
                </c:pt>
                <c:pt idx="137">
                  <c:v>9.1607250874136508</c:v>
                </c:pt>
                <c:pt idx="138">
                  <c:v>10.608318557197952</c:v>
                </c:pt>
                <c:pt idx="139">
                  <c:v>11.713351740239407</c:v>
                </c:pt>
                <c:pt idx="140">
                  <c:v>12.586327954842153</c:v>
                </c:pt>
                <c:pt idx="141">
                  <c:v>12.497925300198839</c:v>
                </c:pt>
                <c:pt idx="142">
                  <c:v>13.171995541854127</c:v>
                </c:pt>
                <c:pt idx="143">
                  <c:v>14.741142661772992</c:v>
                </c:pt>
                <c:pt idx="144">
                  <c:v>16.840705709551749</c:v>
                </c:pt>
                <c:pt idx="145">
                  <c:v>16.111383808744392</c:v>
                </c:pt>
                <c:pt idx="146">
                  <c:v>15.558867217223664</c:v>
                </c:pt>
                <c:pt idx="147">
                  <c:v>15.824075181153614</c:v>
                </c:pt>
                <c:pt idx="148">
                  <c:v>17.304819646429159</c:v>
                </c:pt>
                <c:pt idx="149">
                  <c:v>17.371121637411647</c:v>
                </c:pt>
                <c:pt idx="150">
                  <c:v>16.918058032364652</c:v>
                </c:pt>
                <c:pt idx="151">
                  <c:v>15.76882352200154</c:v>
                </c:pt>
                <c:pt idx="152">
                  <c:v>15.271558589632887</c:v>
                </c:pt>
                <c:pt idx="153">
                  <c:v>16.608648741113047</c:v>
                </c:pt>
                <c:pt idx="154">
                  <c:v>16.907007700534241</c:v>
                </c:pt>
                <c:pt idx="155">
                  <c:v>15.95667916311859</c:v>
                </c:pt>
                <c:pt idx="156">
                  <c:v>15.525716221732422</c:v>
                </c:pt>
                <c:pt idx="157">
                  <c:v>16.464994427317656</c:v>
                </c:pt>
                <c:pt idx="158">
                  <c:v>16.575497745621803</c:v>
                </c:pt>
                <c:pt idx="159">
                  <c:v>16.376591772674342</c:v>
                </c:pt>
                <c:pt idx="160">
                  <c:v>14.575387684316771</c:v>
                </c:pt>
                <c:pt idx="161">
                  <c:v>13.149894878193296</c:v>
                </c:pt>
                <c:pt idx="162">
                  <c:v>13.901317442661483</c:v>
                </c:pt>
                <c:pt idx="163">
                  <c:v>15.127904275837498</c:v>
                </c:pt>
                <c:pt idx="164">
                  <c:v>13.470354501275315</c:v>
                </c:pt>
                <c:pt idx="165">
                  <c:v>13.470354501275319</c:v>
                </c:pt>
                <c:pt idx="166">
                  <c:v>14.01182076096563</c:v>
                </c:pt>
                <c:pt idx="167">
                  <c:v>15.293659253293715</c:v>
                </c:pt>
                <c:pt idx="168">
                  <c:v>16.056132149592319</c:v>
                </c:pt>
                <c:pt idx="169">
                  <c:v>15.194206266819986</c:v>
                </c:pt>
                <c:pt idx="170">
                  <c:v>13.934468438152729</c:v>
                </c:pt>
                <c:pt idx="171">
                  <c:v>14.243877729404335</c:v>
                </c:pt>
                <c:pt idx="172">
                  <c:v>14.376481711369308</c:v>
                </c:pt>
                <c:pt idx="173">
                  <c:v>13.768713460696508</c:v>
                </c:pt>
                <c:pt idx="174">
                  <c:v>12.807334591450447</c:v>
                </c:pt>
                <c:pt idx="175">
                  <c:v>13.857116115339826</c:v>
                </c:pt>
                <c:pt idx="176">
                  <c:v>13.536656492257805</c:v>
                </c:pt>
                <c:pt idx="177">
                  <c:v>14.232827397573919</c:v>
                </c:pt>
                <c:pt idx="178">
                  <c:v>15.901427503966516</c:v>
                </c:pt>
                <c:pt idx="179">
                  <c:v>15.514665889902007</c:v>
                </c:pt>
                <c:pt idx="180">
                  <c:v>16.155585136066048</c:v>
                </c:pt>
                <c:pt idx="181">
                  <c:v>16.79650438223009</c:v>
                </c:pt>
                <c:pt idx="182">
                  <c:v>16.398692436335171</c:v>
                </c:pt>
                <c:pt idx="183">
                  <c:v>16.332390445352679</c:v>
                </c:pt>
                <c:pt idx="184">
                  <c:v>15.846175844814443</c:v>
                </c:pt>
                <c:pt idx="185">
                  <c:v>14.973199630211695</c:v>
                </c:pt>
                <c:pt idx="186">
                  <c:v>15.017400957533352</c:v>
                </c:pt>
                <c:pt idx="187">
                  <c:v>15.304709585124131</c:v>
                </c:pt>
                <c:pt idx="188">
                  <c:v>15.326810248784961</c:v>
                </c:pt>
                <c:pt idx="189">
                  <c:v>14.553287020655944</c:v>
                </c:pt>
                <c:pt idx="190">
                  <c:v>15.448363898919521</c:v>
                </c:pt>
                <c:pt idx="191">
                  <c:v>15.525716221732424</c:v>
                </c:pt>
                <c:pt idx="192">
                  <c:v>16.221887127048539</c:v>
                </c:pt>
                <c:pt idx="193">
                  <c:v>16.343440777183098</c:v>
                </c:pt>
                <c:pt idx="194">
                  <c:v>15.404162571597862</c:v>
                </c:pt>
                <c:pt idx="195">
                  <c:v>14.586438016147188</c:v>
                </c:pt>
                <c:pt idx="196">
                  <c:v>15.172105603159157</c:v>
                </c:pt>
                <c:pt idx="197">
                  <c:v>16.100333476913978</c:v>
                </c:pt>
                <c:pt idx="198">
                  <c:v>17.768933583306573</c:v>
                </c:pt>
                <c:pt idx="199">
                  <c:v>18.188846192862325</c:v>
                </c:pt>
                <c:pt idx="200">
                  <c:v>17.669480596832845</c:v>
                </c:pt>
                <c:pt idx="201">
                  <c:v>18.387752165809786</c:v>
                </c:pt>
                <c:pt idx="202">
                  <c:v>20.25525824514984</c:v>
                </c:pt>
                <c:pt idx="203">
                  <c:v>19.249678048582119</c:v>
                </c:pt>
                <c:pt idx="204">
                  <c:v>17.349020973750818</c:v>
                </c:pt>
                <c:pt idx="205">
                  <c:v>14.741142661772988</c:v>
                </c:pt>
                <c:pt idx="206">
                  <c:v>13.326700187479929</c:v>
                </c:pt>
                <c:pt idx="207">
                  <c:v>13.636109478731539</c:v>
                </c:pt>
                <c:pt idx="208">
                  <c:v>13.138844546362881</c:v>
                </c:pt>
                <c:pt idx="209">
                  <c:v>12.166415345286405</c:v>
                </c:pt>
                <c:pt idx="210">
                  <c:v>12.685780941315885</c:v>
                </c:pt>
                <c:pt idx="211">
                  <c:v>12.984139900737079</c:v>
                </c:pt>
                <c:pt idx="212">
                  <c:v>14.88479697556838</c:v>
                </c:pt>
                <c:pt idx="213">
                  <c:v>16.608648741113047</c:v>
                </c:pt>
                <c:pt idx="214">
                  <c:v>16.343440777183098</c:v>
                </c:pt>
                <c:pt idx="215">
                  <c:v>16.918058032364652</c:v>
                </c:pt>
                <c:pt idx="216">
                  <c:v>17.083813009820869</c:v>
                </c:pt>
                <c:pt idx="217">
                  <c:v>16.520246086469729</c:v>
                </c:pt>
                <c:pt idx="218">
                  <c:v>16.652850068434702</c:v>
                </c:pt>
                <c:pt idx="219">
                  <c:v>16.310289781691854</c:v>
                </c:pt>
                <c:pt idx="220">
                  <c:v>14.719041998112159</c:v>
                </c:pt>
                <c:pt idx="221">
                  <c:v>14.32123005221724</c:v>
                </c:pt>
                <c:pt idx="222">
                  <c:v>13.978669765474384</c:v>
                </c:pt>
                <c:pt idx="223">
                  <c:v>12.984139900737079</c:v>
                </c:pt>
                <c:pt idx="224">
                  <c:v>13.72451213337485</c:v>
                </c:pt>
                <c:pt idx="225">
                  <c:v>13.105693550871637</c:v>
                </c:pt>
                <c:pt idx="226">
                  <c:v>11.735452403900236</c:v>
                </c:pt>
                <c:pt idx="227">
                  <c:v>11.945408708678112</c:v>
                </c:pt>
                <c:pt idx="228">
                  <c:v>13.359851182971173</c:v>
                </c:pt>
                <c:pt idx="229">
                  <c:v>13.072542555380394</c:v>
                </c:pt>
                <c:pt idx="230">
                  <c:v>14.453834034182211</c:v>
                </c:pt>
                <c:pt idx="231">
                  <c:v>13.890267110831072</c:v>
                </c:pt>
                <c:pt idx="232">
                  <c:v>14.774293657264234</c:v>
                </c:pt>
                <c:pt idx="233">
                  <c:v>14.442783702351798</c:v>
                </c:pt>
                <c:pt idx="234">
                  <c:v>13.437203505784074</c:v>
                </c:pt>
                <c:pt idx="235">
                  <c:v>11.624949085596091</c:v>
                </c:pt>
                <c:pt idx="236">
                  <c:v>11.160835148718679</c:v>
                </c:pt>
                <c:pt idx="237">
                  <c:v>9.6137886924606448</c:v>
                </c:pt>
                <c:pt idx="238">
                  <c:v>8.8844667916532849</c:v>
                </c:pt>
                <c:pt idx="239">
                  <c:v>7.5694773038339571</c:v>
                </c:pt>
                <c:pt idx="240">
                  <c:v>7.2379673489215204</c:v>
                </c:pt>
                <c:pt idx="241">
                  <c:v>6.9838097168219866</c:v>
                </c:pt>
                <c:pt idx="242">
                  <c:v>6.6965010892312078</c:v>
                </c:pt>
                <c:pt idx="243">
                  <c:v>6.6744004255703802</c:v>
                </c:pt>
                <c:pt idx="244">
                  <c:v>6.3428904706579434</c:v>
                </c:pt>
                <c:pt idx="245">
                  <c:v>5.7351222199851426</c:v>
                </c:pt>
                <c:pt idx="246">
                  <c:v>4.9505486600257109</c:v>
                </c:pt>
                <c:pt idx="247">
                  <c:v>4.7737433507390792</c:v>
                </c:pt>
                <c:pt idx="248">
                  <c:v>4.2985790820312539</c:v>
                </c:pt>
                <c:pt idx="249">
                  <c:v>4.2764784183704245</c:v>
                </c:pt>
                <c:pt idx="250">
                  <c:v>4.4311830639962286</c:v>
                </c:pt>
                <c:pt idx="251">
                  <c:v>4.0665221135925487</c:v>
                </c:pt>
                <c:pt idx="252">
                  <c:v>4.0333711181013054</c:v>
                </c:pt>
                <c:pt idx="253">
                  <c:v>3.7902638178321846</c:v>
                </c:pt>
                <c:pt idx="254">
                  <c:v>3.5913578448847239</c:v>
                </c:pt>
                <c:pt idx="255">
                  <c:v>3.6355591722063823</c:v>
                </c:pt>
                <c:pt idx="256">
                  <c:v>3.5913578448847234</c:v>
                </c:pt>
                <c:pt idx="257">
                  <c:v>3.4035022037676765</c:v>
                </c:pt>
                <c:pt idx="258">
                  <c:v>3.2487975581418733</c:v>
                </c:pt>
                <c:pt idx="259">
                  <c:v>2.8730862759077795</c:v>
                </c:pt>
                <c:pt idx="260">
                  <c:v>3.0719922488552407</c:v>
                </c:pt>
                <c:pt idx="261">
                  <c:v>2.8730862759077795</c:v>
                </c:pt>
                <c:pt idx="262">
                  <c:v>2.5084253255040996</c:v>
                </c:pt>
                <c:pt idx="263">
                  <c:v>2.3979220071999543</c:v>
                </c:pt>
                <c:pt idx="264">
                  <c:v>2.5636769846561722</c:v>
                </c:pt>
                <c:pt idx="265">
                  <c:v>2.7404822939428048</c:v>
                </c:pt>
                <c:pt idx="266">
                  <c:v>2.8730862759077795</c:v>
                </c:pt>
                <c:pt idx="267">
                  <c:v>2.3537206798782964</c:v>
                </c:pt>
                <c:pt idx="268">
                  <c:v>2.5084253255040991</c:v>
                </c:pt>
                <c:pt idx="269">
                  <c:v>2.5747273164865865</c:v>
                </c:pt>
                <c:pt idx="270">
                  <c:v>2.5415763209953433</c:v>
                </c:pt>
                <c:pt idx="271">
                  <c:v>2.3205696843870518</c:v>
                </c:pt>
                <c:pt idx="272">
                  <c:v>2.3095193525566375</c:v>
                </c:pt>
                <c:pt idx="273">
                  <c:v>2.3537206798782964</c:v>
                </c:pt>
                <c:pt idx="274">
                  <c:v>2.8620359440773648</c:v>
                </c:pt>
                <c:pt idx="275">
                  <c:v>2.8509856122469506</c:v>
                </c:pt>
                <c:pt idx="276">
                  <c:v>2.9283379350598517</c:v>
                </c:pt>
                <c:pt idx="277">
                  <c:v>2.9172876032294375</c:v>
                </c:pt>
                <c:pt idx="278">
                  <c:v>3.038841253363997</c:v>
                </c:pt>
                <c:pt idx="279">
                  <c:v>2.9172876032294366</c:v>
                </c:pt>
                <c:pt idx="280">
                  <c:v>2.961488930551095</c:v>
                </c:pt>
                <c:pt idx="281">
                  <c:v>2.8620359440773648</c:v>
                </c:pt>
                <c:pt idx="282">
                  <c:v>3.0830425806856554</c:v>
                </c:pt>
                <c:pt idx="283">
                  <c:v>3.1161935761768995</c:v>
                </c:pt>
                <c:pt idx="284">
                  <c:v>3.2819485536331174</c:v>
                </c:pt>
                <c:pt idx="285">
                  <c:v>3.3924518719372623</c:v>
                </c:pt>
                <c:pt idx="286">
                  <c:v>3.6797604995280406</c:v>
                </c:pt>
                <c:pt idx="287">
                  <c:v>3.9560187952884038</c:v>
                </c:pt>
                <c:pt idx="288">
                  <c:v>4.0223207862708907</c:v>
                </c:pt>
                <c:pt idx="289">
                  <c:v>4.5527367141307886</c:v>
                </c:pt>
                <c:pt idx="290">
                  <c:v>4.7737433507390801</c:v>
                </c:pt>
                <c:pt idx="291">
                  <c:v>5.4257129287335371</c:v>
                </c:pt>
                <c:pt idx="292">
                  <c:v>5.5804175743593403</c:v>
                </c:pt>
                <c:pt idx="293">
                  <c:v>6.0334811794063361</c:v>
                </c:pt>
                <c:pt idx="294">
                  <c:v>6.8512057348570119</c:v>
                </c:pt>
                <c:pt idx="295">
                  <c:v>7.5252759765122983</c:v>
                </c:pt>
                <c:pt idx="296">
                  <c:v>7.5805276356643718</c:v>
                </c:pt>
                <c:pt idx="297">
                  <c:v>7.8015342722726615</c:v>
                </c:pt>
                <c:pt idx="298">
                  <c:v>7.4037223263777392</c:v>
                </c:pt>
                <c:pt idx="299">
                  <c:v>7.4479236536993971</c:v>
                </c:pt>
                <c:pt idx="300">
                  <c:v>8.4866548457583626</c:v>
                </c:pt>
                <c:pt idx="301">
                  <c:v>8.3982521911150467</c:v>
                </c:pt>
                <c:pt idx="302">
                  <c:v>9.8900469882210107</c:v>
                </c:pt>
                <c:pt idx="303">
                  <c:v>10.597268225367539</c:v>
                </c:pt>
                <c:pt idx="304">
                  <c:v>11.525496099122361</c:v>
                </c:pt>
                <c:pt idx="305">
                  <c:v>12.144314681625575</c:v>
                </c:pt>
                <c:pt idx="306">
                  <c:v>12.387421981894695</c:v>
                </c:pt>
                <c:pt idx="307">
                  <c:v>13.138844546362884</c:v>
                </c:pt>
                <c:pt idx="308">
                  <c:v>15.326810248784961</c:v>
                </c:pt>
                <c:pt idx="309">
                  <c:v>16.387642104504756</c:v>
                </c:pt>
                <c:pt idx="310">
                  <c:v>18.045191879066937</c:v>
                </c:pt>
                <c:pt idx="311">
                  <c:v>19.17232572576922</c:v>
                </c:pt>
                <c:pt idx="312">
                  <c:v>21.592348396630001</c:v>
                </c:pt>
                <c:pt idx="313">
                  <c:v>22.045412001676997</c:v>
                </c:pt>
                <c:pt idx="314">
                  <c:v>22.421123283911093</c:v>
                </c:pt>
                <c:pt idx="315">
                  <c:v>21.901757687881609</c:v>
                </c:pt>
                <c:pt idx="316">
                  <c:v>21.061932468770102</c:v>
                </c:pt>
                <c:pt idx="317">
                  <c:v>21.691801383103734</c:v>
                </c:pt>
                <c:pt idx="318">
                  <c:v>21.106133796091765</c:v>
                </c:pt>
                <c:pt idx="319">
                  <c:v>19.71379198545953</c:v>
                </c:pt>
                <c:pt idx="320">
                  <c:v>19.934798622067824</c:v>
                </c:pt>
                <c:pt idx="321">
                  <c:v>19.194426389430049</c:v>
                </c:pt>
                <c:pt idx="322">
                  <c:v>18.807664775365538</c:v>
                </c:pt>
                <c:pt idx="323">
                  <c:v>17.713681924154496</c:v>
                </c:pt>
                <c:pt idx="324">
                  <c:v>15.934578499457757</c:v>
                </c:pt>
                <c:pt idx="325">
                  <c:v>15.492565226241178</c:v>
                </c:pt>
                <c:pt idx="326">
                  <c:v>14.663790338960085</c:v>
                </c:pt>
                <c:pt idx="327">
                  <c:v>13.923418106322313</c:v>
                </c:pt>
                <c:pt idx="328">
                  <c:v>14.01182076096563</c:v>
                </c:pt>
                <c:pt idx="329">
                  <c:v>13.415102842123245</c:v>
                </c:pt>
                <c:pt idx="330">
                  <c:v>13.072542555380394</c:v>
                </c:pt>
                <c:pt idx="331">
                  <c:v>11.746502735730649</c:v>
                </c:pt>
                <c:pt idx="332">
                  <c:v>11.602848421935262</c:v>
                </c:pt>
                <c:pt idx="333">
                  <c:v>10.751972870993344</c:v>
                </c:pt>
                <c:pt idx="334">
                  <c:v>10.144204620320542</c:v>
                </c:pt>
                <c:pt idx="335">
                  <c:v>8.8071144688403855</c:v>
                </c:pt>
                <c:pt idx="336">
                  <c:v>7.7683832767814183</c:v>
                </c:pt>
                <c:pt idx="337">
                  <c:v>7.4479236536993971</c:v>
                </c:pt>
                <c:pt idx="338">
                  <c:v>7.4921249810210542</c:v>
                </c:pt>
                <c:pt idx="339">
                  <c:v>6.8291050711961825</c:v>
                </c:pt>
                <c:pt idx="340">
                  <c:v>6.6412494300791352</c:v>
                </c:pt>
                <c:pt idx="341">
                  <c:v>6.762803080213696</c:v>
                </c:pt>
                <c:pt idx="342">
                  <c:v>6.5086454481141613</c:v>
                </c:pt>
                <c:pt idx="343">
                  <c:v>6.1881858250321402</c:v>
                </c:pt>
                <c:pt idx="344">
                  <c:v>5.8235248746284602</c:v>
                </c:pt>
                <c:pt idx="345">
                  <c:v>5.7461725518155573</c:v>
                </c:pt>
                <c:pt idx="346">
                  <c:v>5.2710082831077338</c:v>
                </c:pt>
                <c:pt idx="347">
                  <c:v>5.3262599422598056</c:v>
                </c:pt>
                <c:pt idx="348">
                  <c:v>5.2820586149381485</c:v>
                </c:pt>
                <c:pt idx="349">
                  <c:v>4.8400453417215656</c:v>
                </c:pt>
                <c:pt idx="350">
                  <c:v>5.2489076194469044</c:v>
                </c:pt>
                <c:pt idx="351">
                  <c:v>5.3262599422598056</c:v>
                </c:pt>
                <c:pt idx="352">
                  <c:v>5.0279009828386139</c:v>
                </c:pt>
                <c:pt idx="353">
                  <c:v>5.3041592785989762</c:v>
                </c:pt>
                <c:pt idx="354">
                  <c:v>5.2489076194469044</c:v>
                </c:pt>
                <c:pt idx="355">
                  <c:v>5.226806955786075</c:v>
                </c:pt>
                <c:pt idx="356">
                  <c:v>5.4588639242247803</c:v>
                </c:pt>
                <c:pt idx="357">
                  <c:v>5.0279009828386139</c:v>
                </c:pt>
                <c:pt idx="358">
                  <c:v>5.0610519783298571</c:v>
                </c:pt>
                <c:pt idx="359">
                  <c:v>4.8731963372128098</c:v>
                </c:pt>
                <c:pt idx="360">
                  <c:v>4.6079883732828604</c:v>
                </c:pt>
                <c:pt idx="361">
                  <c:v>4.6853406960957633</c:v>
                </c:pt>
                <c:pt idx="362">
                  <c:v>4.6632400324349339</c:v>
                </c:pt>
                <c:pt idx="363">
                  <c:v>4.5637870459612033</c:v>
                </c:pt>
                <c:pt idx="364">
                  <c:v>4.5416863823003739</c:v>
                </c:pt>
                <c:pt idx="365">
                  <c:v>4.0665221135925487</c:v>
                </c:pt>
                <c:pt idx="366">
                  <c:v>4.0554717817621349</c:v>
                </c:pt>
                <c:pt idx="367">
                  <c:v>3.9891697907796475</c:v>
                </c:pt>
                <c:pt idx="368">
                  <c:v>3.7571128223409427</c:v>
                </c:pt>
                <c:pt idx="369">
                  <c:v>3.867616140645088</c:v>
                </c:pt>
                <c:pt idx="370">
                  <c:v>4.0333711181013054</c:v>
                </c:pt>
                <c:pt idx="371">
                  <c:v>4.0002201226100613</c:v>
                </c:pt>
                <c:pt idx="372">
                  <c:v>4.132824104575036</c:v>
                </c:pt>
                <c:pt idx="373">
                  <c:v>4.4864347231483013</c:v>
                </c:pt>
                <c:pt idx="374">
                  <c:v>5.8677262019501182</c:v>
                </c:pt>
                <c:pt idx="375">
                  <c:v>6.0997831703888235</c:v>
                </c:pt>
                <c:pt idx="376">
                  <c:v>6.1660851613713108</c:v>
                </c:pt>
                <c:pt idx="377">
                  <c:v>6.7959540757049384</c:v>
                </c:pt>
                <c:pt idx="378">
                  <c:v>7.1606150261086174</c:v>
                </c:pt>
                <c:pt idx="379">
                  <c:v>7.6357792948164427</c:v>
                </c:pt>
                <c:pt idx="380">
                  <c:v>8.1330442271850973</c:v>
                </c:pt>
                <c:pt idx="381">
                  <c:v>8.0446415725417815</c:v>
                </c:pt>
                <c:pt idx="382">
                  <c:v>7.9451885860680509</c:v>
                </c:pt>
                <c:pt idx="383">
                  <c:v>7.7904839404422477</c:v>
                </c:pt>
                <c:pt idx="384">
                  <c:v>6.4754944526229181</c:v>
                </c:pt>
                <c:pt idx="385">
                  <c:v>6.2986891433362855</c:v>
                </c:pt>
                <c:pt idx="386">
                  <c:v>6.8291050711961825</c:v>
                </c:pt>
                <c:pt idx="387">
                  <c:v>6.4202427934708437</c:v>
                </c:pt>
                <c:pt idx="388">
                  <c:v>4.5637870459612033</c:v>
                </c:pt>
                <c:pt idx="389">
                  <c:v>5.3483606059206341</c:v>
                </c:pt>
                <c:pt idx="390">
                  <c:v>5.547266578868097</c:v>
                </c:pt>
                <c:pt idx="391">
                  <c:v>6.3097394751667002</c:v>
                </c:pt>
                <c:pt idx="392">
                  <c:v>6.243437484184212</c:v>
                </c:pt>
                <c:pt idx="393">
                  <c:v>5.911927529271777</c:v>
                </c:pt>
                <c:pt idx="394">
                  <c:v>5.8566758701197035</c:v>
                </c:pt>
                <c:pt idx="395">
                  <c:v>6.0997831703888235</c:v>
                </c:pt>
                <c:pt idx="396">
                  <c:v>5.3152096104293909</c:v>
                </c:pt>
                <c:pt idx="397">
                  <c:v>5.1826056284644171</c:v>
                </c:pt>
                <c:pt idx="398">
                  <c:v>4.5085353868091307</c:v>
                </c:pt>
                <c:pt idx="399">
                  <c:v>4.5306360504699601</c:v>
                </c:pt>
                <c:pt idx="400">
                  <c:v>4.3206797456920834</c:v>
                </c:pt>
                <c:pt idx="401">
                  <c:v>4.4201327321658139</c:v>
                </c:pt>
                <c:pt idx="402">
                  <c:v>5.1494546329731739</c:v>
                </c:pt>
                <c:pt idx="403">
                  <c:v>5.6909208926634847</c:v>
                </c:pt>
                <c:pt idx="404">
                  <c:v>5.9008771974413614</c:v>
                </c:pt>
                <c:pt idx="405">
                  <c:v>7.3926719945473227</c:v>
                </c:pt>
                <c:pt idx="406">
                  <c:v>8.1993462181675856</c:v>
                </c:pt>
                <c:pt idx="407">
                  <c:v>8.6634601550449961</c:v>
                </c:pt>
                <c:pt idx="408">
                  <c:v>8.994970109957432</c:v>
                </c:pt>
                <c:pt idx="409">
                  <c:v>9.7905940017472783</c:v>
                </c:pt>
                <c:pt idx="410">
                  <c:v>10.254707938624689</c:v>
                </c:pt>
                <c:pt idx="411">
                  <c:v>11.138734485057853</c:v>
                </c:pt>
                <c:pt idx="412">
                  <c:v>12.265868331760133</c:v>
                </c:pt>
                <c:pt idx="413">
                  <c:v>12.343220654573036</c:v>
                </c:pt>
                <c:pt idx="414">
                  <c:v>13.614008815070706</c:v>
                </c:pt>
                <c:pt idx="415">
                  <c:v>14.398582375030141</c:v>
                </c:pt>
                <c:pt idx="416">
                  <c:v>14.542236688825529</c:v>
                </c:pt>
                <c:pt idx="417">
                  <c:v>14.752192993603405</c:v>
                </c:pt>
                <c:pt idx="418">
                  <c:v>14.011820760965632</c:v>
                </c:pt>
                <c:pt idx="419">
                  <c:v>12.873636582432933</c:v>
                </c:pt>
                <c:pt idx="420">
                  <c:v>12.442673641046765</c:v>
                </c:pt>
                <c:pt idx="421">
                  <c:v>11.624949085596089</c:v>
                </c:pt>
                <c:pt idx="422">
                  <c:v>12.155365013455988</c:v>
                </c:pt>
                <c:pt idx="423">
                  <c:v>12.044861695151841</c:v>
                </c:pt>
                <c:pt idx="424">
                  <c:v>12.100113354303916</c:v>
                </c:pt>
                <c:pt idx="425">
                  <c:v>12.630529282163815</c:v>
                </c:pt>
                <c:pt idx="426">
                  <c:v>14.144424742930605</c:v>
                </c:pt>
                <c:pt idx="427">
                  <c:v>15.713571862849468</c:v>
                </c:pt>
                <c:pt idx="428">
                  <c:v>17.592128274019938</c:v>
                </c:pt>
                <c:pt idx="429">
                  <c:v>18.210946856523154</c:v>
                </c:pt>
                <c:pt idx="430">
                  <c:v>20.266308576980258</c:v>
                </c:pt>
                <c:pt idx="431">
                  <c:v>20.321560236132324</c:v>
                </c:pt>
                <c:pt idx="432">
                  <c:v>20.343660899793157</c:v>
                </c:pt>
                <c:pt idx="433">
                  <c:v>20.398912558945231</c:v>
                </c:pt>
                <c:pt idx="434">
                  <c:v>22.34377096109819</c:v>
                </c:pt>
                <c:pt idx="435">
                  <c:v>22.807884897975605</c:v>
                </c:pt>
                <c:pt idx="436">
                  <c:v>24.321780358742391</c:v>
                </c:pt>
                <c:pt idx="437">
                  <c:v>27.316420284784733</c:v>
                </c:pt>
                <c:pt idx="438">
                  <c:v>28.907668068364419</c:v>
                </c:pt>
                <c:pt idx="439">
                  <c:v>30.189506560692511</c:v>
                </c:pt>
                <c:pt idx="440">
                  <c:v>32.057012640032568</c:v>
                </c:pt>
                <c:pt idx="441">
                  <c:v>31.836006003424277</c:v>
                </c:pt>
                <c:pt idx="442">
                  <c:v>31.195086757260235</c:v>
                </c:pt>
                <c:pt idx="443">
                  <c:v>33.139945159413195</c:v>
                </c:pt>
                <c:pt idx="444">
                  <c:v>30.918828461499867</c:v>
                </c:pt>
                <c:pt idx="445">
                  <c:v>33.02944184110904</c:v>
                </c:pt>
                <c:pt idx="446">
                  <c:v>33.34990146419107</c:v>
                </c:pt>
                <c:pt idx="447">
                  <c:v>32.941039186465737</c:v>
                </c:pt>
                <c:pt idx="448">
                  <c:v>32.896837859144071</c:v>
                </c:pt>
                <c:pt idx="449">
                  <c:v>32.565327904231637</c:v>
                </c:pt>
                <c:pt idx="450">
                  <c:v>29.095523709481473</c:v>
                </c:pt>
                <c:pt idx="451">
                  <c:v>30.266858883505414</c:v>
                </c:pt>
                <c:pt idx="452">
                  <c:v>31.283489411903549</c:v>
                </c:pt>
                <c:pt idx="453">
                  <c:v>31.559747707663913</c:v>
                </c:pt>
                <c:pt idx="454">
                  <c:v>30.730972820382821</c:v>
                </c:pt>
                <c:pt idx="455">
                  <c:v>30.355261538148728</c:v>
                </c:pt>
                <c:pt idx="456">
                  <c:v>30.04585224689712</c:v>
                </c:pt>
                <c:pt idx="457">
                  <c:v>30.344211206318313</c:v>
                </c:pt>
                <c:pt idx="458">
                  <c:v>29.217077359616034</c:v>
                </c:pt>
                <c:pt idx="459">
                  <c:v>24.36598168606405</c:v>
                </c:pt>
                <c:pt idx="460">
                  <c:v>22.741582906993109</c:v>
                </c:pt>
                <c:pt idx="461">
                  <c:v>22.509525938554408</c:v>
                </c:pt>
                <c:pt idx="462">
                  <c:v>22.078562997168238</c:v>
                </c:pt>
                <c:pt idx="463">
                  <c:v>22.520576270384819</c:v>
                </c:pt>
                <c:pt idx="464">
                  <c:v>21.93490868337285</c:v>
                </c:pt>
                <c:pt idx="465">
                  <c:v>20.089503267693626</c:v>
                </c:pt>
                <c:pt idx="466">
                  <c:v>21.293989437208808</c:v>
                </c:pt>
                <c:pt idx="467">
                  <c:v>22.222217310963629</c:v>
                </c:pt>
                <c:pt idx="468">
                  <c:v>23.238847839361764</c:v>
                </c:pt>
                <c:pt idx="469">
                  <c:v>22.708431911501869</c:v>
                </c:pt>
                <c:pt idx="470">
                  <c:v>22.144864988150726</c:v>
                </c:pt>
                <c:pt idx="471">
                  <c:v>21.835455696899121</c:v>
                </c:pt>
                <c:pt idx="472">
                  <c:v>22.410072952080675</c:v>
                </c:pt>
                <c:pt idx="473">
                  <c:v>22.962589543601403</c:v>
                </c:pt>
                <c:pt idx="474">
                  <c:v>22.763683570653942</c:v>
                </c:pt>
                <c:pt idx="475">
                  <c:v>21.33819076453047</c:v>
                </c:pt>
                <c:pt idx="476">
                  <c:v>21.139284791583005</c:v>
                </c:pt>
                <c:pt idx="477">
                  <c:v>21.680751051273319</c:v>
                </c:pt>
                <c:pt idx="478">
                  <c:v>21.813355033238288</c:v>
                </c:pt>
                <c:pt idx="479">
                  <c:v>20.542566872740622</c:v>
                </c:pt>
                <c:pt idx="480">
                  <c:v>18.675060793400565</c:v>
                </c:pt>
                <c:pt idx="481">
                  <c:v>17.735782587815329</c:v>
                </c:pt>
                <c:pt idx="482">
                  <c:v>17.094863341651287</c:v>
                </c:pt>
                <c:pt idx="483">
                  <c:v>17.371121637411647</c:v>
                </c:pt>
                <c:pt idx="484">
                  <c:v>16.929108364195066</c:v>
                </c:pt>
                <c:pt idx="485">
                  <c:v>17.6363296013416</c:v>
                </c:pt>
                <c:pt idx="486">
                  <c:v>18.067292542727763</c:v>
                </c:pt>
                <c:pt idx="487">
                  <c:v>18.454054156792271</c:v>
                </c:pt>
                <c:pt idx="488">
                  <c:v>18.553507143266</c:v>
                </c:pt>
                <c:pt idx="489">
                  <c:v>19.371231698716681</c:v>
                </c:pt>
                <c:pt idx="490">
                  <c:v>18.940268757330518</c:v>
                </c:pt>
                <c:pt idx="491">
                  <c:v>18.796614443535127</c:v>
                </c:pt>
                <c:pt idx="492">
                  <c:v>18.553507143266007</c:v>
                </c:pt>
                <c:pt idx="493">
                  <c:v>18.056242210897352</c:v>
                </c:pt>
                <c:pt idx="494">
                  <c:v>17.47057462388538</c:v>
                </c:pt>
                <c:pt idx="495">
                  <c:v>17.547926946698279</c:v>
                </c:pt>
                <c:pt idx="496">
                  <c:v>17.315869978259574</c:v>
                </c:pt>
                <c:pt idx="497">
                  <c:v>17.558977278528694</c:v>
                </c:pt>
                <c:pt idx="498">
                  <c:v>18.564557475096418</c:v>
                </c:pt>
                <c:pt idx="499">
                  <c:v>17.426373296563721</c:v>
                </c:pt>
                <c:pt idx="500">
                  <c:v>17.791034246967403</c:v>
                </c:pt>
                <c:pt idx="501">
                  <c:v>18.431953493131449</c:v>
                </c:pt>
                <c:pt idx="502">
                  <c:v>18.597708470587662</c:v>
                </c:pt>
                <c:pt idx="503">
                  <c:v>19.083923071125902</c:v>
                </c:pt>
                <c:pt idx="504">
                  <c:v>20.498365545418967</c:v>
                </c:pt>
                <c:pt idx="505">
                  <c:v>20.675170854705595</c:v>
                </c:pt>
                <c:pt idx="506">
                  <c:v>22.399022620250264</c:v>
                </c:pt>
                <c:pt idx="507">
                  <c:v>21.736002710425389</c:v>
                </c:pt>
                <c:pt idx="508">
                  <c:v>21.581298064799586</c:v>
                </c:pt>
                <c:pt idx="509">
                  <c:v>21.039831805109277</c:v>
                </c:pt>
                <c:pt idx="510">
                  <c:v>22.001210674355338</c:v>
                </c:pt>
                <c:pt idx="511">
                  <c:v>21.82440536506871</c:v>
                </c:pt>
                <c:pt idx="512">
                  <c:v>23.80241476271291</c:v>
                </c:pt>
                <c:pt idx="513">
                  <c:v>25.09530358687141</c:v>
                </c:pt>
                <c:pt idx="514">
                  <c:v>25.901977810491669</c:v>
                </c:pt>
                <c:pt idx="515">
                  <c:v>27.957339530948776</c:v>
                </c:pt>
                <c:pt idx="516">
                  <c:v>28.896617736534008</c:v>
                </c:pt>
                <c:pt idx="517">
                  <c:v>27.957339530948769</c:v>
                </c:pt>
                <c:pt idx="518">
                  <c:v>29.714342291984682</c:v>
                </c:pt>
                <c:pt idx="519">
                  <c:v>28.5098561224695</c:v>
                </c:pt>
                <c:pt idx="520">
                  <c:v>27.460074598580121</c:v>
                </c:pt>
                <c:pt idx="521">
                  <c:v>29.393882668902666</c:v>
                </c:pt>
                <c:pt idx="522">
                  <c:v>30.388412533639976</c:v>
                </c:pt>
                <c:pt idx="523">
                  <c:v>30.189506560692507</c:v>
                </c:pt>
                <c:pt idx="524">
                  <c:v>27.924188535457535</c:v>
                </c:pt>
                <c:pt idx="525">
                  <c:v>25.504165864596754</c:v>
                </c:pt>
                <c:pt idx="526">
                  <c:v>26.962809666211463</c:v>
                </c:pt>
                <c:pt idx="527">
                  <c:v>27.902087871796702</c:v>
                </c:pt>
                <c:pt idx="528">
                  <c:v>27.857886544475043</c:v>
                </c:pt>
                <c:pt idx="529">
                  <c:v>28.233597826709136</c:v>
                </c:pt>
                <c:pt idx="530">
                  <c:v>33.747713410085986</c:v>
                </c:pt>
                <c:pt idx="531">
                  <c:v>38.554607756316308</c:v>
                </c:pt>
                <c:pt idx="532">
                  <c:v>41.317190713919949</c:v>
                </c:pt>
                <c:pt idx="533">
                  <c:v>41.460845027715337</c:v>
                </c:pt>
                <c:pt idx="534">
                  <c:v>41.228788059276631</c:v>
                </c:pt>
                <c:pt idx="535">
                  <c:v>42.190166928522693</c:v>
                </c:pt>
                <c:pt idx="536">
                  <c:v>41.416643700393671</c:v>
                </c:pt>
                <c:pt idx="537">
                  <c:v>38.046292492117239</c:v>
                </c:pt>
                <c:pt idx="538">
                  <c:v>39.792244921322734</c:v>
                </c:pt>
                <c:pt idx="539">
                  <c:v>42.565878210756786</c:v>
                </c:pt>
                <c:pt idx="540">
                  <c:v>42.201217260353097</c:v>
                </c:pt>
                <c:pt idx="541">
                  <c:v>42.565878210756793</c:v>
                </c:pt>
                <c:pt idx="542">
                  <c:v>43.538307411833273</c:v>
                </c:pt>
                <c:pt idx="543">
                  <c:v>43.538307411833266</c:v>
                </c:pt>
                <c:pt idx="544">
                  <c:v>45.36161216385166</c:v>
                </c:pt>
                <c:pt idx="545">
                  <c:v>43.704062389289483</c:v>
                </c:pt>
                <c:pt idx="546">
                  <c:v>40.035352221591857</c:v>
                </c:pt>
                <c:pt idx="547">
                  <c:v>40.521566822130104</c:v>
                </c:pt>
                <c:pt idx="548">
                  <c:v>41.284039718428701</c:v>
                </c:pt>
                <c:pt idx="549">
                  <c:v>39.140275343328277</c:v>
                </c:pt>
                <c:pt idx="550">
                  <c:v>38.97452036587206</c:v>
                </c:pt>
                <c:pt idx="551">
                  <c:v>34.786444602144954</c:v>
                </c:pt>
                <c:pt idx="552">
                  <c:v>32.786334540839924</c:v>
                </c:pt>
                <c:pt idx="553">
                  <c:v>31.946509321728421</c:v>
                </c:pt>
                <c:pt idx="554">
                  <c:v>29.150775368633539</c:v>
                </c:pt>
                <c:pt idx="555">
                  <c:v>27.979440194609602</c:v>
                </c:pt>
                <c:pt idx="556">
                  <c:v>27.736332894340485</c:v>
                </c:pt>
                <c:pt idx="557">
                  <c:v>26.100883783439137</c:v>
                </c:pt>
                <c:pt idx="558">
                  <c:v>27.647930239697164</c:v>
                </c:pt>
                <c:pt idx="559">
                  <c:v>26.553947388486126</c:v>
                </c:pt>
                <c:pt idx="560">
                  <c:v>24.785894295619805</c:v>
                </c:pt>
                <c:pt idx="561">
                  <c:v>23.581408126104613</c:v>
                </c:pt>
                <c:pt idx="562">
                  <c:v>21.736002710425389</c:v>
                </c:pt>
                <c:pt idx="563">
                  <c:v>21.139284791583005</c:v>
                </c:pt>
                <c:pt idx="564">
                  <c:v>22.255368306454873</c:v>
                </c:pt>
                <c:pt idx="565">
                  <c:v>20.498365545418959</c:v>
                </c:pt>
                <c:pt idx="566">
                  <c:v>19.923748290237405</c:v>
                </c:pt>
                <c:pt idx="567">
                  <c:v>20.487315213588545</c:v>
                </c:pt>
                <c:pt idx="568">
                  <c:v>20.818825168500982</c:v>
                </c:pt>
                <c:pt idx="569">
                  <c:v>20.730422513857668</c:v>
                </c:pt>
                <c:pt idx="570">
                  <c:v>18.133594533710252</c:v>
                </c:pt>
                <c:pt idx="571">
                  <c:v>14.873746643737963</c:v>
                </c:pt>
                <c:pt idx="572">
                  <c:v>14.354381047708481</c:v>
                </c:pt>
                <c:pt idx="573">
                  <c:v>13.735562465205264</c:v>
                </c:pt>
                <c:pt idx="574">
                  <c:v>11.845955722204382</c:v>
                </c:pt>
                <c:pt idx="575">
                  <c:v>10.431513247911321</c:v>
                </c:pt>
                <c:pt idx="576">
                  <c:v>8.9397184508053584</c:v>
                </c:pt>
                <c:pt idx="577">
                  <c:v>9.0833727646007478</c:v>
                </c:pt>
                <c:pt idx="578">
                  <c:v>9.0170707736182614</c:v>
                </c:pt>
                <c:pt idx="579">
                  <c:v>8.7187118141970696</c:v>
                </c:pt>
                <c:pt idx="580">
                  <c:v>7.7241819494597603</c:v>
                </c:pt>
                <c:pt idx="581">
                  <c:v>6.9838097168219866</c:v>
                </c:pt>
                <c:pt idx="582">
                  <c:v>6.0666321748975793</c:v>
                </c:pt>
                <c:pt idx="583">
                  <c:v>5.6135685698505835</c:v>
                </c:pt>
                <c:pt idx="584">
                  <c:v>5.6467195653418267</c:v>
                </c:pt>
                <c:pt idx="585">
                  <c:v>5.4478135923943665</c:v>
                </c:pt>
                <c:pt idx="586">
                  <c:v>5.3815116014118791</c:v>
                </c:pt>
                <c:pt idx="587">
                  <c:v>5.3262599422598056</c:v>
                </c:pt>
                <c:pt idx="588">
                  <c:v>5.5030652515464391</c:v>
                </c:pt>
                <c:pt idx="589">
                  <c:v>5.2047062921252465</c:v>
                </c:pt>
                <c:pt idx="590">
                  <c:v>4.8621460053823951</c:v>
                </c:pt>
                <c:pt idx="591">
                  <c:v>4.3648810730137413</c:v>
                </c:pt>
                <c:pt idx="592">
                  <c:v>4.3980320685049845</c:v>
                </c:pt>
                <c:pt idx="593">
                  <c:v>4.254377754709596</c:v>
                </c:pt>
                <c:pt idx="594">
                  <c:v>3.790263817832185</c:v>
                </c:pt>
                <c:pt idx="595">
                  <c:v>3.3261498809547754</c:v>
                </c:pt>
                <c:pt idx="596">
                  <c:v>3.259847889972288</c:v>
                </c:pt>
                <c:pt idx="597">
                  <c:v>3.160394903498557</c:v>
                </c:pt>
                <c:pt idx="598">
                  <c:v>3.0056902578727533</c:v>
                </c:pt>
                <c:pt idx="599">
                  <c:v>2.9725392623815092</c:v>
                </c:pt>
                <c:pt idx="600">
                  <c:v>2.8841366077381934</c:v>
                </c:pt>
                <c:pt idx="601">
                  <c:v>2.9504385987206807</c:v>
                </c:pt>
                <c:pt idx="602">
                  <c:v>2.6078783119778302</c:v>
                </c:pt>
                <c:pt idx="603">
                  <c:v>2.718381630281975</c:v>
                </c:pt>
                <c:pt idx="604">
                  <c:v>2.6410293074690734</c:v>
                </c:pt>
                <c:pt idx="605">
                  <c:v>2.4973749936736849</c:v>
                </c:pt>
                <c:pt idx="606">
                  <c:v>2.4421233345216118</c:v>
                </c:pt>
                <c:pt idx="607">
                  <c:v>2.3095193525566375</c:v>
                </c:pt>
                <c:pt idx="608">
                  <c:v>1.8122544201879838</c:v>
                </c:pt>
                <c:pt idx="609">
                  <c:v>1.6575497745621806</c:v>
                </c:pt>
                <c:pt idx="610">
                  <c:v>1.4254928061234753</c:v>
                </c:pt>
                <c:pt idx="611">
                  <c:v>1.2044861695151841</c:v>
                </c:pt>
                <c:pt idx="612">
                  <c:v>1.2928888241585006</c:v>
                </c:pt>
                <c:pt idx="613">
                  <c:v>1.2928888241585008</c:v>
                </c:pt>
                <c:pt idx="614">
                  <c:v>1.3370901514801585</c:v>
                </c:pt>
                <c:pt idx="615">
                  <c:v>1.447593469784304</c:v>
                </c:pt>
                <c:pt idx="616">
                  <c:v>1.5801974517492785</c:v>
                </c:pt>
                <c:pt idx="617">
                  <c:v>1.7791034246967403</c:v>
                </c:pt>
                <c:pt idx="618">
                  <c:v>1.8454054156792274</c:v>
                </c:pt>
                <c:pt idx="619">
                  <c:v>1.7459524292054966</c:v>
                </c:pt>
                <c:pt idx="620">
                  <c:v>1.7901537565271546</c:v>
                </c:pt>
                <c:pt idx="621">
                  <c:v>1.7238517655446672</c:v>
                </c:pt>
                <c:pt idx="622">
                  <c:v>1.6686001063925946</c:v>
                </c:pt>
                <c:pt idx="623">
                  <c:v>1.3481404833105732</c:v>
                </c:pt>
                <c:pt idx="624">
                  <c:v>1.5691471199188638</c:v>
                </c:pt>
                <c:pt idx="625">
                  <c:v>2.4752743300128555</c:v>
                </c:pt>
                <c:pt idx="626">
                  <c:v>2.4752743300128555</c:v>
                </c:pt>
                <c:pt idx="627">
                  <c:v>2.4310730026911975</c:v>
                </c:pt>
                <c:pt idx="628">
                  <c:v>2.5747273164865865</c:v>
                </c:pt>
                <c:pt idx="629">
                  <c:v>2.5857776483170012</c:v>
                </c:pt>
                <c:pt idx="630">
                  <c:v>2.7957339530948775</c:v>
                </c:pt>
                <c:pt idx="631">
                  <c:v>2.5084253255040991</c:v>
                </c:pt>
                <c:pt idx="632">
                  <c:v>1.6907007700534238</c:v>
                </c:pt>
                <c:pt idx="633">
                  <c:v>1.7570027610359114</c:v>
                </c:pt>
                <c:pt idx="634">
                  <c:v>1.790153756527155</c:v>
                </c:pt>
                <c:pt idx="635">
                  <c:v>1.7680530928663256</c:v>
                </c:pt>
                <c:pt idx="636">
                  <c:v>1.9669590658137872</c:v>
                </c:pt>
                <c:pt idx="637">
                  <c:v>2.5526266528257575</c:v>
                </c:pt>
                <c:pt idx="638">
                  <c:v>3.2156465626506296</c:v>
                </c:pt>
                <c:pt idx="639">
                  <c:v>3.9891697907796475</c:v>
                </c:pt>
                <c:pt idx="640">
                  <c:v>4.2764784183704245</c:v>
                </c:pt>
                <c:pt idx="641">
                  <c:v>4.5748373777916171</c:v>
                </c:pt>
                <c:pt idx="642">
                  <c:v>5.3483606059206341</c:v>
                </c:pt>
                <c:pt idx="643">
                  <c:v>6.4423434571316731</c:v>
                </c:pt>
                <c:pt idx="644">
                  <c:v>7.657879958477273</c:v>
                </c:pt>
                <c:pt idx="645">
                  <c:v>8.9618191144661878</c:v>
                </c:pt>
                <c:pt idx="646">
                  <c:v>10.420462916080906</c:v>
                </c:pt>
                <c:pt idx="647">
                  <c:v>15.404162571597862</c:v>
                </c:pt>
                <c:pt idx="648">
                  <c:v>17.094863341651283</c:v>
                </c:pt>
                <c:pt idx="649">
                  <c:v>19.802194640102847</c:v>
                </c:pt>
                <c:pt idx="650">
                  <c:v>24.962699604906437</c:v>
                </c:pt>
                <c:pt idx="651">
                  <c:v>29.736442955645515</c:v>
                </c:pt>
                <c:pt idx="652">
                  <c:v>33.02944184110904</c:v>
                </c:pt>
                <c:pt idx="653">
                  <c:v>35.394212852817759</c:v>
                </c:pt>
                <c:pt idx="654">
                  <c:v>33.593008764460187</c:v>
                </c:pt>
                <c:pt idx="655">
                  <c:v>34.698041947501636</c:v>
                </c:pt>
                <c:pt idx="656">
                  <c:v>35.294759866344023</c:v>
                </c:pt>
                <c:pt idx="657">
                  <c:v>34.189726683302574</c:v>
                </c:pt>
                <c:pt idx="658">
                  <c:v>31.769704012441789</c:v>
                </c:pt>
                <c:pt idx="659">
                  <c:v>32.45482458592749</c:v>
                </c:pt>
                <c:pt idx="660">
                  <c:v>33.139945159413188</c:v>
                </c:pt>
                <c:pt idx="661">
                  <c:v>31.504496048511839</c:v>
                </c:pt>
                <c:pt idx="662">
                  <c:v>28.852416409212349</c:v>
                </c:pt>
                <c:pt idx="663">
                  <c:v>26.244538097234521</c:v>
                </c:pt>
                <c:pt idx="664">
                  <c:v>22.829985561636427</c:v>
                </c:pt>
                <c:pt idx="665">
                  <c:v>22.15591531998114</c:v>
                </c:pt>
                <c:pt idx="666">
                  <c:v>19.95689928572865</c:v>
                </c:pt>
                <c:pt idx="667">
                  <c:v>17.603178605850353</c:v>
                </c:pt>
                <c:pt idx="668">
                  <c:v>17.337970641920403</c:v>
                </c:pt>
                <c:pt idx="669">
                  <c:v>17.558977278528694</c:v>
                </c:pt>
                <c:pt idx="670">
                  <c:v>17.735782587815329</c:v>
                </c:pt>
                <c:pt idx="671">
                  <c:v>19.52593634434248</c:v>
                </c:pt>
                <c:pt idx="672">
                  <c:v>20.520466209079789</c:v>
                </c:pt>
                <c:pt idx="673">
                  <c:v>20.144754926845696</c:v>
                </c:pt>
                <c:pt idx="674">
                  <c:v>20.575717868231862</c:v>
                </c:pt>
                <c:pt idx="675">
                  <c:v>21.526046405647513</c:v>
                </c:pt>
                <c:pt idx="676">
                  <c:v>21.603398728460412</c:v>
                </c:pt>
                <c:pt idx="677">
                  <c:v>21.702851714934148</c:v>
                </c:pt>
                <c:pt idx="678">
                  <c:v>20.465214549927719</c:v>
                </c:pt>
                <c:pt idx="679">
                  <c:v>17.93468856076279</c:v>
                </c:pt>
                <c:pt idx="680">
                  <c:v>16.895957368703822</c:v>
                </c:pt>
                <c:pt idx="681">
                  <c:v>14.851645980077135</c:v>
                </c:pt>
                <c:pt idx="682">
                  <c:v>13.481404833105733</c:v>
                </c:pt>
                <c:pt idx="683">
                  <c:v>13.072542555380394</c:v>
                </c:pt>
                <c:pt idx="684">
                  <c:v>12.044861695151841</c:v>
                </c:pt>
                <c:pt idx="685">
                  <c:v>11.18293581237951</c:v>
                </c:pt>
                <c:pt idx="686">
                  <c:v>10.420462916080908</c:v>
                </c:pt>
                <c:pt idx="687">
                  <c:v>9.5032853741565013</c:v>
                </c:pt>
                <c:pt idx="688">
                  <c:v>8.7076614823666549</c:v>
                </c:pt>
                <c:pt idx="689">
                  <c:v>8.1551448908459285</c:v>
                </c:pt>
                <c:pt idx="690">
                  <c:v>7.978339581559295</c:v>
                </c:pt>
                <c:pt idx="691">
                  <c:v>7.7131316176293456</c:v>
                </c:pt>
                <c:pt idx="692">
                  <c:v>7.0832627032957181</c:v>
                </c:pt>
                <c:pt idx="693">
                  <c:v>6.4533937889620887</c:v>
                </c:pt>
                <c:pt idx="694">
                  <c:v>5.7682732154763867</c:v>
                </c:pt>
                <c:pt idx="695">
                  <c:v>5.7240718881547297</c:v>
                </c:pt>
                <c:pt idx="696">
                  <c:v>5.5030652515464382</c:v>
                </c:pt>
                <c:pt idx="697">
                  <c:v>5.4699142560551959</c:v>
                </c:pt>
                <c:pt idx="698">
                  <c:v>5.7682732154763885</c:v>
                </c:pt>
                <c:pt idx="699">
                  <c:v>5.7903738791372161</c:v>
                </c:pt>
                <c:pt idx="700">
                  <c:v>5.6909208926634856</c:v>
                </c:pt>
                <c:pt idx="701">
                  <c:v>5.2489076194469044</c:v>
                </c:pt>
                <c:pt idx="702">
                  <c:v>4.817944678060738</c:v>
                </c:pt>
                <c:pt idx="703">
                  <c:v>4.6632400324349339</c:v>
                </c:pt>
                <c:pt idx="704">
                  <c:v>4.6963910279261771</c:v>
                </c:pt>
                <c:pt idx="705">
                  <c:v>4.1991260955575234</c:v>
                </c:pt>
                <c:pt idx="706">
                  <c:v>3.9449684634579891</c:v>
                </c:pt>
                <c:pt idx="707">
                  <c:v>3.8234148133234291</c:v>
                </c:pt>
                <c:pt idx="708">
                  <c:v>4.1659751000662792</c:v>
                </c:pt>
                <c:pt idx="709">
                  <c:v>4.3538307411833275</c:v>
                </c:pt>
                <c:pt idx="710">
                  <c:v>4.2543777547095951</c:v>
                </c:pt>
                <c:pt idx="711">
                  <c:v>4.1107234409142075</c:v>
                </c:pt>
                <c:pt idx="712">
                  <c:v>4.1107234409142066</c:v>
                </c:pt>
                <c:pt idx="713">
                  <c:v>3.8786664724755018</c:v>
                </c:pt>
                <c:pt idx="714">
                  <c:v>3.8676161406450871</c:v>
                </c:pt>
                <c:pt idx="715">
                  <c:v>3.4256028674285059</c:v>
                </c:pt>
                <c:pt idx="716">
                  <c:v>3.2487975581418733</c:v>
                </c:pt>
                <c:pt idx="717">
                  <c:v>3.2598478899722876</c:v>
                </c:pt>
                <c:pt idx="718">
                  <c:v>3.2929988854635317</c:v>
                </c:pt>
                <c:pt idx="719">
                  <c:v>3.2377472263114586</c:v>
                </c:pt>
                <c:pt idx="720">
                  <c:v>2.9725392623815097</c:v>
                </c:pt>
                <c:pt idx="721">
                  <c:v>2.817834616755706</c:v>
                </c:pt>
                <c:pt idx="722">
                  <c:v>2.6631299711299028</c:v>
                </c:pt>
                <c:pt idx="723">
                  <c:v>2.6299789756386596</c:v>
                </c:pt>
                <c:pt idx="724">
                  <c:v>2.3758213435391253</c:v>
                </c:pt>
                <c:pt idx="725">
                  <c:v>2.3205696843870522</c:v>
                </c:pt>
                <c:pt idx="726">
                  <c:v>2.309519352556638</c:v>
                </c:pt>
                <c:pt idx="727">
                  <c:v>2.331620016217467</c:v>
                </c:pt>
                <c:pt idx="728">
                  <c:v>2.1990160342524923</c:v>
                </c:pt>
                <c:pt idx="729">
                  <c:v>2.066412052287518</c:v>
                </c:pt>
                <c:pt idx="730">
                  <c:v>2.1216637114395906</c:v>
                </c:pt>
                <c:pt idx="731">
                  <c:v>2.1327140432700049</c:v>
                </c:pt>
                <c:pt idx="732">
                  <c:v>2.1548147069308343</c:v>
                </c:pt>
                <c:pt idx="733">
                  <c:v>2.1327140432700054</c:v>
                </c:pt>
                <c:pt idx="734">
                  <c:v>1.9227577384921291</c:v>
                </c:pt>
                <c:pt idx="735">
                  <c:v>1.8233047520183983</c:v>
                </c:pt>
                <c:pt idx="736">
                  <c:v>1.9227577384921291</c:v>
                </c:pt>
                <c:pt idx="737">
                  <c:v>1.6796504382230091</c:v>
                </c:pt>
                <c:pt idx="738">
                  <c:v>1.8122544201879836</c:v>
                </c:pt>
                <c:pt idx="739">
                  <c:v>1.7791034246967399</c:v>
                </c:pt>
                <c:pt idx="740">
                  <c:v>1.5691471199188638</c:v>
                </c:pt>
                <c:pt idx="741">
                  <c:v>1.6133484472405222</c:v>
                </c:pt>
                <c:pt idx="742">
                  <c:v>1.6686001063925946</c:v>
                </c:pt>
                <c:pt idx="743">
                  <c:v>1.5470464562580351</c:v>
                </c:pt>
                <c:pt idx="744">
                  <c:v>1.5359961244276203</c:v>
                </c:pt>
                <c:pt idx="745">
                  <c:v>1.3481404833105732</c:v>
                </c:pt>
                <c:pt idx="746">
                  <c:v>1.3481404833105732</c:v>
                </c:pt>
                <c:pt idx="747">
                  <c:v>1.2265868331760132</c:v>
                </c:pt>
                <c:pt idx="748">
                  <c:v>1.07188218755021</c:v>
                </c:pt>
                <c:pt idx="749">
                  <c:v>1.0276808602285519</c:v>
                </c:pt>
                <c:pt idx="750">
                  <c:v>0.92822787375482085</c:v>
                </c:pt>
                <c:pt idx="751">
                  <c:v>0.97242920107647912</c:v>
                </c:pt>
                <c:pt idx="752">
                  <c:v>0.97242920107647901</c:v>
                </c:pt>
                <c:pt idx="753">
                  <c:v>1.0497815238893808</c:v>
                </c:pt>
                <c:pt idx="754">
                  <c:v>1.1823855058543553</c:v>
                </c:pt>
                <c:pt idx="755">
                  <c:v>1.2376371650064277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A82-4F34-B522-A97135C925B0}"/>
            </c:ext>
          </c:extLst>
        </c:ser>
        <c:ser>
          <c:idx val="5"/>
          <c:order val="5"/>
          <c:tx>
            <c:strRef>
              <c:f>'Provincial Cases'!$G$1</c:f>
              <c:strCache>
                <c:ptCount val="1"/>
                <c:pt idx="0">
                  <c:v>SA: Mpumalanga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'Provincial Cases'!$A$2:$A$757</c:f>
              <c:strCache>
                <c:ptCount val="756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</c:strCache>
            </c:strRef>
          </c:cat>
          <c:val>
            <c:numRef>
              <c:f>'Provincial Cases'!$G$2:$G$757</c:f>
              <c:numCache>
                <c:formatCode>General</c:formatCode>
                <c:ptCount val="7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3.0526426391536466E-3</c:v>
                </c:pt>
                <c:pt idx="8">
                  <c:v>3.0526426391536466E-3</c:v>
                </c:pt>
                <c:pt idx="9">
                  <c:v>3.0526426391536466E-3</c:v>
                </c:pt>
                <c:pt idx="10">
                  <c:v>3.0526426391536466E-3</c:v>
                </c:pt>
                <c:pt idx="11">
                  <c:v>6.1052852783072932E-3</c:v>
                </c:pt>
                <c:pt idx="12">
                  <c:v>6.1052852783072932E-3</c:v>
                </c:pt>
                <c:pt idx="13">
                  <c:v>1.2210570556614586E-2</c:v>
                </c:pt>
                <c:pt idx="14">
                  <c:v>1.2210570556614586E-2</c:v>
                </c:pt>
                <c:pt idx="15">
                  <c:v>1.2210570556614586E-2</c:v>
                </c:pt>
                <c:pt idx="16">
                  <c:v>1.2210570556614586E-2</c:v>
                </c:pt>
                <c:pt idx="17">
                  <c:v>1.2210570556614586E-2</c:v>
                </c:pt>
                <c:pt idx="18">
                  <c:v>2.1368498474075522E-2</c:v>
                </c:pt>
                <c:pt idx="19">
                  <c:v>2.1368498474075522E-2</c:v>
                </c:pt>
                <c:pt idx="20">
                  <c:v>1.2210570556614586E-2</c:v>
                </c:pt>
                <c:pt idx="21">
                  <c:v>1.2210570556614586E-2</c:v>
                </c:pt>
                <c:pt idx="22">
                  <c:v>1.2210570556614586E-2</c:v>
                </c:pt>
                <c:pt idx="23">
                  <c:v>1.5263213195768233E-2</c:v>
                </c:pt>
                <c:pt idx="24">
                  <c:v>1.8315855834921877E-2</c:v>
                </c:pt>
                <c:pt idx="25">
                  <c:v>6.1052852783072932E-3</c:v>
                </c:pt>
                <c:pt idx="26">
                  <c:v>9.1579279174609386E-3</c:v>
                </c:pt>
                <c:pt idx="27">
                  <c:v>1.2210570556614586E-2</c:v>
                </c:pt>
                <c:pt idx="28">
                  <c:v>1.2210570556614586E-2</c:v>
                </c:pt>
                <c:pt idx="29">
                  <c:v>1.2210570556614586E-2</c:v>
                </c:pt>
                <c:pt idx="30">
                  <c:v>2.4421141113229166E-2</c:v>
                </c:pt>
                <c:pt idx="31">
                  <c:v>2.1368498474075522E-2</c:v>
                </c:pt>
                <c:pt idx="32">
                  <c:v>2.1368498474075522E-2</c:v>
                </c:pt>
                <c:pt idx="33">
                  <c:v>-3.6631711669843754E-2</c:v>
                </c:pt>
                <c:pt idx="34">
                  <c:v>2.7473783752382821E-2</c:v>
                </c:pt>
                <c:pt idx="35">
                  <c:v>2.1368498474075532E-2</c:v>
                </c:pt>
                <c:pt idx="36">
                  <c:v>2.1368498474075532E-2</c:v>
                </c:pt>
                <c:pt idx="37">
                  <c:v>6.1052852783072958E-3</c:v>
                </c:pt>
                <c:pt idx="38">
                  <c:v>9.157927917460942E-3</c:v>
                </c:pt>
                <c:pt idx="39">
                  <c:v>1.221057055661459E-2</c:v>
                </c:pt>
                <c:pt idx="40">
                  <c:v>6.7158138061380226E-2</c:v>
                </c:pt>
                <c:pt idx="41">
                  <c:v>3.0526426391536466E-3</c:v>
                </c:pt>
                <c:pt idx="42">
                  <c:v>6.1052852783072932E-3</c:v>
                </c:pt>
                <c:pt idx="43">
                  <c:v>9.1579279174609386E-3</c:v>
                </c:pt>
                <c:pt idx="44">
                  <c:v>1.5263213195768233E-2</c:v>
                </c:pt>
                <c:pt idx="45">
                  <c:v>6.1052852783072932E-3</c:v>
                </c:pt>
                <c:pt idx="46">
                  <c:v>3.0526426391536458E-3</c:v>
                </c:pt>
                <c:pt idx="47">
                  <c:v>6.1052852783072915E-3</c:v>
                </c:pt>
                <c:pt idx="48">
                  <c:v>3.0526426391536453E-3</c:v>
                </c:pt>
                <c:pt idx="49">
                  <c:v>3.0526426391536453E-3</c:v>
                </c:pt>
                <c:pt idx="50">
                  <c:v>3.0526426391536466E-3</c:v>
                </c:pt>
                <c:pt idx="51">
                  <c:v>-6.1052852783072932E-3</c:v>
                </c:pt>
                <c:pt idx="52">
                  <c:v>0</c:v>
                </c:pt>
                <c:pt idx="53">
                  <c:v>9.1579279174609386E-3</c:v>
                </c:pt>
                <c:pt idx="54">
                  <c:v>6.1052852783072915E-3</c:v>
                </c:pt>
                <c:pt idx="55">
                  <c:v>2.4421141113229166E-2</c:v>
                </c:pt>
                <c:pt idx="56">
                  <c:v>3.9684354308997402E-2</c:v>
                </c:pt>
                <c:pt idx="57">
                  <c:v>3.3579069030690113E-2</c:v>
                </c:pt>
                <c:pt idx="58">
                  <c:v>5.1894924865611987E-2</c:v>
                </c:pt>
                <c:pt idx="59">
                  <c:v>7.0210780700533867E-2</c:v>
                </c:pt>
                <c:pt idx="60">
                  <c:v>8.2421351257148445E-2</c:v>
                </c:pt>
                <c:pt idx="61">
                  <c:v>9.4631921813763023E-2</c:v>
                </c:pt>
                <c:pt idx="62">
                  <c:v>7.9368708617994804E-2</c:v>
                </c:pt>
                <c:pt idx="63">
                  <c:v>7.0210780700533854E-2</c:v>
                </c:pt>
                <c:pt idx="64">
                  <c:v>7.6316065978841149E-2</c:v>
                </c:pt>
                <c:pt idx="65">
                  <c:v>6.4105495422226572E-2</c:v>
                </c:pt>
                <c:pt idx="66">
                  <c:v>4.5789639587304691E-2</c:v>
                </c:pt>
                <c:pt idx="67">
                  <c:v>3.0526426391536462E-2</c:v>
                </c:pt>
                <c:pt idx="68">
                  <c:v>1.8315855834921877E-2</c:v>
                </c:pt>
                <c:pt idx="69">
                  <c:v>2.7473783752382817E-2</c:v>
                </c:pt>
                <c:pt idx="70">
                  <c:v>2.4421141113229166E-2</c:v>
                </c:pt>
                <c:pt idx="71">
                  <c:v>2.1368498474075522E-2</c:v>
                </c:pt>
                <c:pt idx="72">
                  <c:v>2.1368498474075522E-2</c:v>
                </c:pt>
                <c:pt idx="73">
                  <c:v>3.0526426391536462E-2</c:v>
                </c:pt>
                <c:pt idx="74">
                  <c:v>3.9684354308997402E-2</c:v>
                </c:pt>
                <c:pt idx="75">
                  <c:v>4.5789639587304691E-2</c:v>
                </c:pt>
                <c:pt idx="76">
                  <c:v>8.2421351257148459E-2</c:v>
                </c:pt>
                <c:pt idx="77">
                  <c:v>8.5473993896302086E-2</c:v>
                </c:pt>
                <c:pt idx="78">
                  <c:v>9.4631921813763023E-2</c:v>
                </c:pt>
                <c:pt idx="79">
                  <c:v>8.8526636535455741E-2</c:v>
                </c:pt>
                <c:pt idx="80">
                  <c:v>9.1579279174609382E-2</c:v>
                </c:pt>
                <c:pt idx="81">
                  <c:v>7.9368708617994804E-2</c:v>
                </c:pt>
                <c:pt idx="82">
                  <c:v>7.6316065978841177E-2</c:v>
                </c:pt>
                <c:pt idx="83">
                  <c:v>3.9684354308997402E-2</c:v>
                </c:pt>
                <c:pt idx="84">
                  <c:v>4.8842282226458332E-2</c:v>
                </c:pt>
                <c:pt idx="85">
                  <c:v>4.2736996948151043E-2</c:v>
                </c:pt>
                <c:pt idx="86">
                  <c:v>4.8842282226458332E-2</c:v>
                </c:pt>
                <c:pt idx="87">
                  <c:v>6.1052852783072931E-2</c:v>
                </c:pt>
                <c:pt idx="88">
                  <c:v>8.8526636535455741E-2</c:v>
                </c:pt>
                <c:pt idx="89">
                  <c:v>8.8526636535455741E-2</c:v>
                </c:pt>
                <c:pt idx="90">
                  <c:v>9.4631921813763023E-2</c:v>
                </c:pt>
                <c:pt idx="91">
                  <c:v>0.10073720709207033</c:v>
                </c:pt>
                <c:pt idx="92">
                  <c:v>0.17400063043175784</c:v>
                </c:pt>
                <c:pt idx="93">
                  <c:v>0.20757969946244792</c:v>
                </c:pt>
                <c:pt idx="94">
                  <c:v>0.20757969946244792</c:v>
                </c:pt>
                <c:pt idx="95">
                  <c:v>0.15873741723598961</c:v>
                </c:pt>
                <c:pt idx="96">
                  <c:v>0.15873741723598964</c:v>
                </c:pt>
                <c:pt idx="97">
                  <c:v>0.21368498474075523</c:v>
                </c:pt>
                <c:pt idx="98">
                  <c:v>0.25642198168890629</c:v>
                </c:pt>
                <c:pt idx="99">
                  <c:v>0.22589555529736985</c:v>
                </c:pt>
                <c:pt idx="100">
                  <c:v>0.27473783752382813</c:v>
                </c:pt>
                <c:pt idx="101">
                  <c:v>0.32968540502859378</c:v>
                </c:pt>
                <c:pt idx="102">
                  <c:v>0.42431732684235685</c:v>
                </c:pt>
                <c:pt idx="103">
                  <c:v>0.48537017962542972</c:v>
                </c:pt>
                <c:pt idx="104">
                  <c:v>0.56168624560427094</c:v>
                </c:pt>
                <c:pt idx="105">
                  <c:v>0.71126573492279965</c:v>
                </c:pt>
                <c:pt idx="106">
                  <c:v>0.79979237145825532</c:v>
                </c:pt>
                <c:pt idx="107">
                  <c:v>0.8333714404889454</c:v>
                </c:pt>
                <c:pt idx="108">
                  <c:v>0.84252936840640635</c:v>
                </c:pt>
                <c:pt idx="109">
                  <c:v>0.83642408312809913</c:v>
                </c:pt>
                <c:pt idx="110">
                  <c:v>0.97379300189001328</c:v>
                </c:pt>
                <c:pt idx="111">
                  <c:v>0.98295092980747412</c:v>
                </c:pt>
                <c:pt idx="112">
                  <c:v>0.98295092980747423</c:v>
                </c:pt>
                <c:pt idx="113">
                  <c:v>1.0684249237037762</c:v>
                </c:pt>
                <c:pt idx="114">
                  <c:v>1.1630568455175394</c:v>
                </c:pt>
                <c:pt idx="115">
                  <c:v>1.3523206891450654</c:v>
                </c:pt>
                <c:pt idx="116">
                  <c:v>1.5049528211027476</c:v>
                </c:pt>
                <c:pt idx="117">
                  <c:v>1.6117953134731253</c:v>
                </c:pt>
                <c:pt idx="118">
                  <c:v>1.8102170850181121</c:v>
                </c:pt>
                <c:pt idx="119">
                  <c:v>2.1215866342117837</c:v>
                </c:pt>
                <c:pt idx="120">
                  <c:v>2.3077978352001565</c:v>
                </c:pt>
                <c:pt idx="121">
                  <c:v>2.726009876764206</c:v>
                </c:pt>
                <c:pt idx="122">
                  <c:v>2.8969578645568106</c:v>
                </c:pt>
                <c:pt idx="123">
                  <c:v>3.3090646208425527</c:v>
                </c:pt>
                <c:pt idx="124">
                  <c:v>3.5502233893356907</c:v>
                </c:pt>
                <c:pt idx="125">
                  <c:v>3.730329305045756</c:v>
                </c:pt>
                <c:pt idx="126">
                  <c:v>4.3469631181547923</c:v>
                </c:pt>
                <c:pt idx="127">
                  <c:v>5.07349206627336</c:v>
                </c:pt>
                <c:pt idx="128">
                  <c:v>5.5039146783940245</c:v>
                </c:pt>
                <c:pt idx="129">
                  <c:v>6.141916989977136</c:v>
                </c:pt>
                <c:pt idx="130">
                  <c:v>6.4899182508406517</c:v>
                </c:pt>
                <c:pt idx="131">
                  <c:v>6.7860245868385558</c:v>
                </c:pt>
                <c:pt idx="132">
                  <c:v>7.70181737858465</c:v>
                </c:pt>
                <c:pt idx="133">
                  <c:v>8.1505558465402341</c:v>
                </c:pt>
                <c:pt idx="134">
                  <c:v>8.5473993896302094</c:v>
                </c:pt>
                <c:pt idx="135">
                  <c:v>9.228138698161473</c:v>
                </c:pt>
                <c:pt idx="136">
                  <c:v>9.6219295986122937</c:v>
                </c:pt>
                <c:pt idx="137">
                  <c:v>9.5395082473551458</c:v>
                </c:pt>
                <c:pt idx="138">
                  <c:v>9.4265604697064589</c:v>
                </c:pt>
                <c:pt idx="139">
                  <c:v>9.875298937662043</c:v>
                </c:pt>
                <c:pt idx="140">
                  <c:v>10.424774612709701</c:v>
                </c:pt>
                <c:pt idx="141">
                  <c:v>11.24288284000288</c:v>
                </c:pt>
                <c:pt idx="142">
                  <c:v>11.517620677526708</c:v>
                </c:pt>
                <c:pt idx="143">
                  <c:v>11.841200797276993</c:v>
                </c:pt>
                <c:pt idx="144">
                  <c:v>12.094570136326746</c:v>
                </c:pt>
                <c:pt idx="145">
                  <c:v>11.868674581029378</c:v>
                </c:pt>
                <c:pt idx="146">
                  <c:v>12.686782808322553</c:v>
                </c:pt>
                <c:pt idx="147">
                  <c:v>13.104994849886603</c:v>
                </c:pt>
                <c:pt idx="148">
                  <c:v>13.263732267122593</c:v>
                </c:pt>
                <c:pt idx="149">
                  <c:v>13.016468213351148</c:v>
                </c:pt>
                <c:pt idx="150">
                  <c:v>12.552466532199796</c:v>
                </c:pt>
                <c:pt idx="151">
                  <c:v>12.238044340366971</c:v>
                </c:pt>
                <c:pt idx="152">
                  <c:v>12.711203949435786</c:v>
                </c:pt>
                <c:pt idx="153">
                  <c:v>14.326051905548061</c:v>
                </c:pt>
                <c:pt idx="154">
                  <c:v>13.807102656891942</c:v>
                </c:pt>
                <c:pt idx="155">
                  <c:v>12.714256592074936</c:v>
                </c:pt>
                <c:pt idx="156">
                  <c:v>12.372360616489727</c:v>
                </c:pt>
                <c:pt idx="157">
                  <c:v>12.573835030673868</c:v>
                </c:pt>
                <c:pt idx="158">
                  <c:v>12.393729114963802</c:v>
                </c:pt>
                <c:pt idx="159">
                  <c:v>11.651936953649468</c:v>
                </c:pt>
                <c:pt idx="160">
                  <c:v>7.9979237145825532</c:v>
                </c:pt>
                <c:pt idx="161">
                  <c:v>7.0454992111666153</c:v>
                </c:pt>
                <c:pt idx="162">
                  <c:v>6.9844463583835426</c:v>
                </c:pt>
                <c:pt idx="163">
                  <c:v>6.6578135959941012</c:v>
                </c:pt>
                <c:pt idx="164">
                  <c:v>6.2579174102649739</c:v>
                </c:pt>
                <c:pt idx="165">
                  <c:v>6.1632854884512112</c:v>
                </c:pt>
                <c:pt idx="166">
                  <c:v>6.6669715239115632</c:v>
                </c:pt>
                <c:pt idx="167">
                  <c:v>7.057709781723231</c:v>
                </c:pt>
                <c:pt idx="168">
                  <c:v>7.1676049167327616</c:v>
                </c:pt>
                <c:pt idx="169">
                  <c:v>6.554023746262879</c:v>
                </c:pt>
                <c:pt idx="170">
                  <c:v>6.0656009239982964</c:v>
                </c:pt>
                <c:pt idx="171">
                  <c:v>5.5283358195072543</c:v>
                </c:pt>
                <c:pt idx="172">
                  <c:v>5.1559134175305079</c:v>
                </c:pt>
                <c:pt idx="173">
                  <c:v>4.9422284327897534</c:v>
                </c:pt>
                <c:pt idx="174">
                  <c:v>4.5423322470606253</c:v>
                </c:pt>
                <c:pt idx="175">
                  <c:v>3.7181187344891411</c:v>
                </c:pt>
                <c:pt idx="176">
                  <c:v>3.2480117680594796</c:v>
                </c:pt>
                <c:pt idx="177">
                  <c:v>3.1869589152764064</c:v>
                </c:pt>
                <c:pt idx="178">
                  <c:v>3.150327203606563</c:v>
                </c:pt>
                <c:pt idx="179">
                  <c:v>3.7913821578288283</c:v>
                </c:pt>
                <c:pt idx="180">
                  <c:v>3.461696752800234</c:v>
                </c:pt>
                <c:pt idx="181">
                  <c:v>3.2052747711113283</c:v>
                </c:pt>
                <c:pt idx="182">
                  <c:v>3.2632749812552477</c:v>
                </c:pt>
                <c:pt idx="183">
                  <c:v>3.2693802665335556</c:v>
                </c:pt>
                <c:pt idx="184">
                  <c:v>3.144221918328256</c:v>
                </c:pt>
                <c:pt idx="185">
                  <c:v>2.881694651361042</c:v>
                </c:pt>
                <c:pt idx="186">
                  <c:v>2.1979027001906251</c:v>
                </c:pt>
                <c:pt idx="187">
                  <c:v>2.2223238413038544</c:v>
                </c:pt>
                <c:pt idx="188">
                  <c:v>2.1551657032424743</c:v>
                </c:pt>
                <c:pt idx="189">
                  <c:v>2.0727443519853259</c:v>
                </c:pt>
                <c:pt idx="190">
                  <c:v>2.1490604179641668</c:v>
                </c:pt>
                <c:pt idx="191">
                  <c:v>2.1490604179641672</c:v>
                </c:pt>
                <c:pt idx="192">
                  <c:v>2.0574811387895577</c:v>
                </c:pt>
                <c:pt idx="193">
                  <c:v>2.1368498474075523</c:v>
                </c:pt>
                <c:pt idx="194">
                  <c:v>2.0208494271197135</c:v>
                </c:pt>
                <c:pt idx="195">
                  <c:v>2.060533781428711</c:v>
                </c:pt>
                <c:pt idx="196">
                  <c:v>2.0727443519853259</c:v>
                </c:pt>
                <c:pt idx="197">
                  <c:v>2.204007985468933</c:v>
                </c:pt>
                <c:pt idx="198">
                  <c:v>2.164323631159935</c:v>
                </c:pt>
                <c:pt idx="199">
                  <c:v>2.2253764839430077</c:v>
                </c:pt>
                <c:pt idx="200">
                  <c:v>2.1368498474075523</c:v>
                </c:pt>
                <c:pt idx="201">
                  <c:v>2.2955872646435416</c:v>
                </c:pt>
                <c:pt idx="202">
                  <c:v>2.2162185560255474</c:v>
                </c:pt>
                <c:pt idx="203">
                  <c:v>2.2528502676953908</c:v>
                </c:pt>
                <c:pt idx="204">
                  <c:v>1.9903230007281774</c:v>
                </c:pt>
                <c:pt idx="205">
                  <c:v>1.6636902383387373</c:v>
                </c:pt>
                <c:pt idx="206">
                  <c:v>1.6545323104212764</c:v>
                </c:pt>
                <c:pt idx="207">
                  <c:v>1.6606375956995836</c:v>
                </c:pt>
                <c:pt idx="208">
                  <c:v>1.682006094173659</c:v>
                </c:pt>
                <c:pt idx="209">
                  <c:v>1.6942166647302737</c:v>
                </c:pt>
                <c:pt idx="210">
                  <c:v>1.6301111693080472</c:v>
                </c:pt>
                <c:pt idx="211">
                  <c:v>1.6087426708339716</c:v>
                </c:pt>
                <c:pt idx="212">
                  <c:v>1.8041117997398051</c:v>
                </c:pt>
                <c:pt idx="213">
                  <c:v>1.7400063043175782</c:v>
                </c:pt>
                <c:pt idx="214">
                  <c:v>1.6972693073694276</c:v>
                </c:pt>
                <c:pt idx="215">
                  <c:v>1.6942166647302739</c:v>
                </c:pt>
                <c:pt idx="216">
                  <c:v>1.6270585266688935</c:v>
                </c:pt>
                <c:pt idx="217">
                  <c:v>1.6759008088953518</c:v>
                </c:pt>
                <c:pt idx="218">
                  <c:v>1.7247430911218102</c:v>
                </c:pt>
                <c:pt idx="219">
                  <c:v>1.8010591571006513</c:v>
                </c:pt>
                <c:pt idx="220">
                  <c:v>1.7613748027916538</c:v>
                </c:pt>
                <c:pt idx="221">
                  <c:v>1.7888485865440364</c:v>
                </c:pt>
                <c:pt idx="222">
                  <c:v>1.7339010190392707</c:v>
                </c:pt>
                <c:pt idx="223">
                  <c:v>1.7674800880699613</c:v>
                </c:pt>
                <c:pt idx="224">
                  <c:v>1.6514796677821229</c:v>
                </c:pt>
                <c:pt idx="225">
                  <c:v>1.7919012291831906</c:v>
                </c:pt>
                <c:pt idx="226">
                  <c:v>1.6636902383387373</c:v>
                </c:pt>
                <c:pt idx="227">
                  <c:v>1.7827433012657294</c:v>
                </c:pt>
                <c:pt idx="228">
                  <c:v>1.8895857936361071</c:v>
                </c:pt>
                <c:pt idx="229">
                  <c:v>1.8712699378011852</c:v>
                </c:pt>
                <c:pt idx="230">
                  <c:v>1.9659018596149482</c:v>
                </c:pt>
                <c:pt idx="231">
                  <c:v>1.9628492169757945</c:v>
                </c:pt>
                <c:pt idx="232">
                  <c:v>1.8376908687704954</c:v>
                </c:pt>
                <c:pt idx="233">
                  <c:v>1.8956910789144146</c:v>
                </c:pt>
                <c:pt idx="234">
                  <c:v>1.7735853733482685</c:v>
                </c:pt>
                <c:pt idx="235">
                  <c:v>1.6911640220911202</c:v>
                </c:pt>
                <c:pt idx="236">
                  <c:v>1.7522168748741931</c:v>
                </c:pt>
                <c:pt idx="237">
                  <c:v>1.6179005987514326</c:v>
                </c:pt>
                <c:pt idx="238">
                  <c:v>1.6575849530604299</c:v>
                </c:pt>
                <c:pt idx="239">
                  <c:v>1.7339010190392712</c:v>
                </c:pt>
                <c:pt idx="240">
                  <c:v>1.6728481662561983</c:v>
                </c:pt>
                <c:pt idx="241">
                  <c:v>1.62400588402974</c:v>
                </c:pt>
                <c:pt idx="242">
                  <c:v>1.5782162444424352</c:v>
                </c:pt>
                <c:pt idx="243">
                  <c:v>1.4133735419281384</c:v>
                </c:pt>
                <c:pt idx="244">
                  <c:v>1.3584259744233727</c:v>
                </c:pt>
                <c:pt idx="245">
                  <c:v>1.2760046231662243</c:v>
                </c:pt>
                <c:pt idx="246">
                  <c:v>1.2027411998265367</c:v>
                </c:pt>
                <c:pt idx="247">
                  <c:v>1.2332676262180731</c:v>
                </c:pt>
                <c:pt idx="248">
                  <c:v>1.248530839413841</c:v>
                </c:pt>
                <c:pt idx="249">
                  <c:v>1.2332676262180731</c:v>
                </c:pt>
                <c:pt idx="250">
                  <c:v>1.3706365449799873</c:v>
                </c:pt>
                <c:pt idx="251">
                  <c:v>1.4072682566498307</c:v>
                </c:pt>
                <c:pt idx="252">
                  <c:v>1.3736891876191408</c:v>
                </c:pt>
                <c:pt idx="253">
                  <c:v>1.2637940526096096</c:v>
                </c:pt>
                <c:pt idx="254">
                  <c:v>1.1538989176000782</c:v>
                </c:pt>
                <c:pt idx="255">
                  <c:v>1.2271623409397658</c:v>
                </c:pt>
                <c:pt idx="256">
                  <c:v>1.2210570556614584</c:v>
                </c:pt>
                <c:pt idx="257">
                  <c:v>1.1386357044043101</c:v>
                </c:pt>
                <c:pt idx="258">
                  <c:v>1.0378984973122398</c:v>
                </c:pt>
                <c:pt idx="259">
                  <c:v>1.1142145632910809</c:v>
                </c:pt>
                <c:pt idx="260">
                  <c:v>1.2210570556614584</c:v>
                </c:pt>
                <c:pt idx="261">
                  <c:v>1.2607414099704557</c:v>
                </c:pt>
                <c:pt idx="262">
                  <c:v>1.2088464851048439</c:v>
                </c:pt>
                <c:pt idx="263">
                  <c:v>1.1630568455175392</c:v>
                </c:pt>
                <c:pt idx="264">
                  <c:v>1.1081092780127733</c:v>
                </c:pt>
                <c:pt idx="265">
                  <c:v>1.1111619206519272</c:v>
                </c:pt>
                <c:pt idx="266">
                  <c:v>1.0073720709207035</c:v>
                </c:pt>
                <c:pt idx="267">
                  <c:v>0.9066348638286329</c:v>
                </c:pt>
                <c:pt idx="268">
                  <c:v>0.89442429327201833</c:v>
                </c:pt>
                <c:pt idx="269">
                  <c:v>0.87916108007625027</c:v>
                </c:pt>
                <c:pt idx="270">
                  <c:v>0.88221372271540399</c:v>
                </c:pt>
                <c:pt idx="271">
                  <c:v>0.95547714605509149</c:v>
                </c:pt>
                <c:pt idx="272">
                  <c:v>1.0073720709207035</c:v>
                </c:pt>
                <c:pt idx="273">
                  <c:v>1.0409511399513935</c:v>
                </c:pt>
                <c:pt idx="274">
                  <c:v>1.0928460648170053</c:v>
                </c:pt>
                <c:pt idx="275">
                  <c:v>1.0989513500953128</c:v>
                </c:pt>
                <c:pt idx="276">
                  <c:v>1.1508462749609247</c:v>
                </c:pt>
                <c:pt idx="277">
                  <c:v>1.2149517703831514</c:v>
                </c:pt>
                <c:pt idx="278">
                  <c:v>1.1752674160741539</c:v>
                </c:pt>
                <c:pt idx="279">
                  <c:v>1.2607414099704559</c:v>
                </c:pt>
                <c:pt idx="280">
                  <c:v>1.3492680465059119</c:v>
                </c:pt>
                <c:pt idx="281">
                  <c:v>1.4225314698455993</c:v>
                </c:pt>
                <c:pt idx="282">
                  <c:v>1.6056900281948181</c:v>
                </c:pt>
                <c:pt idx="283">
                  <c:v>1.7094798779260418</c:v>
                </c:pt>
                <c:pt idx="284">
                  <c:v>1.7339010190392707</c:v>
                </c:pt>
                <c:pt idx="285">
                  <c:v>1.7980065144614976</c:v>
                </c:pt>
                <c:pt idx="286">
                  <c:v>1.9750597875324092</c:v>
                </c:pt>
                <c:pt idx="287">
                  <c:v>2.2345344118604689</c:v>
                </c:pt>
                <c:pt idx="288">
                  <c:v>2.2497976250562375</c:v>
                </c:pt>
                <c:pt idx="289">
                  <c:v>2.5092722493842978</c:v>
                </c:pt>
                <c:pt idx="290">
                  <c:v>2.8420102970520449</c:v>
                </c:pt>
                <c:pt idx="291">
                  <c:v>3.0343267833187246</c:v>
                </c:pt>
                <c:pt idx="292">
                  <c:v>3.312117263481706</c:v>
                </c:pt>
                <c:pt idx="293">
                  <c:v>3.7547504461589845</c:v>
                </c:pt>
                <c:pt idx="294">
                  <c:v>4.1332781334140369</c:v>
                </c:pt>
                <c:pt idx="295">
                  <c:v>4.9880180723770584</c:v>
                </c:pt>
                <c:pt idx="296">
                  <c:v>5.1833872012828914</c:v>
                </c:pt>
                <c:pt idx="297">
                  <c:v>5.1650713454479691</c:v>
                </c:pt>
                <c:pt idx="298">
                  <c:v>5.5771781017337121</c:v>
                </c:pt>
                <c:pt idx="299">
                  <c:v>6.1602328458120592</c:v>
                </c:pt>
                <c:pt idx="300">
                  <c:v>7.2530789106290632</c:v>
                </c:pt>
                <c:pt idx="301">
                  <c:v>8.0070816425000135</c:v>
                </c:pt>
                <c:pt idx="302">
                  <c:v>9.148769989543478</c:v>
                </c:pt>
                <c:pt idx="303">
                  <c:v>10.427827255348856</c:v>
                </c:pt>
                <c:pt idx="304">
                  <c:v>11.053618996375352</c:v>
                </c:pt>
                <c:pt idx="305">
                  <c:v>11.853411367833607</c:v>
                </c:pt>
                <c:pt idx="306">
                  <c:v>12.262465481480197</c:v>
                </c:pt>
                <c:pt idx="307">
                  <c:v>14.017734998993543</c:v>
                </c:pt>
                <c:pt idx="308">
                  <c:v>15.934794576382032</c:v>
                </c:pt>
                <c:pt idx="309">
                  <c:v>18.022802141563126</c:v>
                </c:pt>
                <c:pt idx="310">
                  <c:v>20.388600186907201</c:v>
                </c:pt>
                <c:pt idx="311">
                  <c:v>22.446081325696756</c:v>
                </c:pt>
                <c:pt idx="312">
                  <c:v>23.764822945811137</c:v>
                </c:pt>
                <c:pt idx="313">
                  <c:v>24.485246608651398</c:v>
                </c:pt>
                <c:pt idx="314">
                  <c:v>23.493137750926461</c:v>
                </c:pt>
                <c:pt idx="315">
                  <c:v>24.469983395455625</c:v>
                </c:pt>
                <c:pt idx="316">
                  <c:v>23.2733474809074</c:v>
                </c:pt>
                <c:pt idx="317">
                  <c:v>22.244606911512623</c:v>
                </c:pt>
                <c:pt idx="318">
                  <c:v>22.940609433239654</c:v>
                </c:pt>
                <c:pt idx="319">
                  <c:v>21.408182828384522</c:v>
                </c:pt>
                <c:pt idx="320">
                  <c:v>21.762289374526347</c:v>
                </c:pt>
                <c:pt idx="321">
                  <c:v>23.248926339794171</c:v>
                </c:pt>
                <c:pt idx="322">
                  <c:v>21.160918774613076</c:v>
                </c:pt>
                <c:pt idx="323">
                  <c:v>21.585236101455429</c:v>
                </c:pt>
                <c:pt idx="324">
                  <c:v>21.936290004958099</c:v>
                </c:pt>
                <c:pt idx="325">
                  <c:v>21.203655771561227</c:v>
                </c:pt>
                <c:pt idx="326">
                  <c:v>21.472288323806744</c:v>
                </c:pt>
                <c:pt idx="327">
                  <c:v>20.47712682344266</c:v>
                </c:pt>
                <c:pt idx="328">
                  <c:v>18.26701355269542</c:v>
                </c:pt>
                <c:pt idx="329">
                  <c:v>19.094279707906058</c:v>
                </c:pt>
                <c:pt idx="330">
                  <c:v>17.806064514183216</c:v>
                </c:pt>
                <c:pt idx="331">
                  <c:v>15.885952294155576</c:v>
                </c:pt>
                <c:pt idx="332">
                  <c:v>14.344367761382983</c:v>
                </c:pt>
                <c:pt idx="333">
                  <c:v>13.858997581757551</c:v>
                </c:pt>
                <c:pt idx="334">
                  <c:v>13.013415570711995</c:v>
                </c:pt>
                <c:pt idx="335">
                  <c:v>12.213623199253741</c:v>
                </c:pt>
                <c:pt idx="336">
                  <c:v>9.8295092980747398</c:v>
                </c:pt>
                <c:pt idx="337">
                  <c:v>8.6878209510312772</c:v>
                </c:pt>
                <c:pt idx="338">
                  <c:v>8.0986609216746253</c:v>
                </c:pt>
                <c:pt idx="339">
                  <c:v>6.9294987908787773</c:v>
                </c:pt>
                <c:pt idx="340">
                  <c:v>6.40444425694435</c:v>
                </c:pt>
                <c:pt idx="341">
                  <c:v>6.1388643473379814</c:v>
                </c:pt>
                <c:pt idx="342">
                  <c:v>5.8580212245358476</c:v>
                </c:pt>
                <c:pt idx="343">
                  <c:v>5.4184406844977229</c:v>
                </c:pt>
                <c:pt idx="344">
                  <c:v>5.1406502043347402</c:v>
                </c:pt>
                <c:pt idx="345">
                  <c:v>4.5392796044214716</c:v>
                </c:pt>
                <c:pt idx="346">
                  <c:v>4.408015970937865</c:v>
                </c:pt>
                <c:pt idx="347">
                  <c:v>4.6705432379050791</c:v>
                </c:pt>
                <c:pt idx="348">
                  <c:v>4.5698060308130088</c:v>
                </c:pt>
                <c:pt idx="349">
                  <c:v>4.3774895445463287</c:v>
                </c:pt>
                <c:pt idx="350">
                  <c:v>4.5423322470606262</c:v>
                </c:pt>
                <c:pt idx="351">
                  <c:v>4.2889629080108724</c:v>
                </c:pt>
                <c:pt idx="352">
                  <c:v>4.2004362714754171</c:v>
                </c:pt>
                <c:pt idx="353">
                  <c:v>4.1485413466098056</c:v>
                </c:pt>
                <c:pt idx="354">
                  <c:v>3.5471707466965374</c:v>
                </c:pt>
                <c:pt idx="355">
                  <c:v>3.4952758218309254</c:v>
                </c:pt>
                <c:pt idx="356">
                  <c:v>3.3884333294605473</c:v>
                </c:pt>
                <c:pt idx="357">
                  <c:v>3.2022221284721746</c:v>
                </c:pt>
                <c:pt idx="358">
                  <c:v>3.0404320685970316</c:v>
                </c:pt>
                <c:pt idx="359">
                  <c:v>2.915273720391732</c:v>
                </c:pt>
                <c:pt idx="360">
                  <c:v>2.9183263630308858</c:v>
                </c:pt>
                <c:pt idx="361">
                  <c:v>2.8694840808044271</c:v>
                </c:pt>
                <c:pt idx="362">
                  <c:v>2.939694861504961</c:v>
                </c:pt>
                <c:pt idx="363">
                  <c:v>2.7290625194033598</c:v>
                </c:pt>
                <c:pt idx="364">
                  <c:v>2.6344305975895965</c:v>
                </c:pt>
                <c:pt idx="365">
                  <c:v>2.4970616788276829</c:v>
                </c:pt>
                <c:pt idx="366">
                  <c:v>2.6466411681462114</c:v>
                </c:pt>
                <c:pt idx="367">
                  <c:v>2.5336933904975263</c:v>
                </c:pt>
                <c:pt idx="368">
                  <c:v>2.6680096666202866</c:v>
                </c:pt>
                <c:pt idx="369">
                  <c:v>2.6283253123112891</c:v>
                </c:pt>
                <c:pt idx="370">
                  <c:v>2.6496938107853647</c:v>
                </c:pt>
                <c:pt idx="371">
                  <c:v>2.9274842909483465</c:v>
                </c:pt>
                <c:pt idx="372">
                  <c:v>3.1778009873589457</c:v>
                </c:pt>
                <c:pt idx="373">
                  <c:v>3.0068529995663411</c:v>
                </c:pt>
                <c:pt idx="374">
                  <c:v>2.9458001467832688</c:v>
                </c:pt>
                <c:pt idx="375">
                  <c:v>2.7992733001038941</c:v>
                </c:pt>
                <c:pt idx="376">
                  <c:v>2.9335895762266539</c:v>
                </c:pt>
                <c:pt idx="377">
                  <c:v>2.973273930535651</c:v>
                </c:pt>
                <c:pt idx="378">
                  <c:v>2.8450629396911986</c:v>
                </c:pt>
                <c:pt idx="379">
                  <c:v>2.6710623092594408</c:v>
                </c:pt>
                <c:pt idx="380">
                  <c:v>2.6771675945377482</c:v>
                </c:pt>
                <c:pt idx="381">
                  <c:v>2.9213790056700395</c:v>
                </c:pt>
                <c:pt idx="382">
                  <c:v>2.9458001467832688</c:v>
                </c:pt>
                <c:pt idx="383">
                  <c:v>2.5703251021673696</c:v>
                </c:pt>
                <c:pt idx="384">
                  <c:v>2.0819022799027866</c:v>
                </c:pt>
                <c:pt idx="385">
                  <c:v>2.3077978352001565</c:v>
                </c:pt>
                <c:pt idx="386">
                  <c:v>2.4390614686837635</c:v>
                </c:pt>
                <c:pt idx="387">
                  <c:v>2.4573773245186854</c:v>
                </c:pt>
                <c:pt idx="388">
                  <c:v>2.5153775346626044</c:v>
                </c:pt>
                <c:pt idx="389">
                  <c:v>2.6741149518985945</c:v>
                </c:pt>
                <c:pt idx="390">
                  <c:v>2.8450629396911986</c:v>
                </c:pt>
                <c:pt idx="391">
                  <c:v>3.3365384045949358</c:v>
                </c:pt>
                <c:pt idx="392">
                  <c:v>3.0862217081843366</c:v>
                </c:pt>
                <c:pt idx="393">
                  <c:v>2.9061157924742713</c:v>
                </c:pt>
                <c:pt idx="394">
                  <c:v>2.7779048016298185</c:v>
                </c:pt>
                <c:pt idx="395">
                  <c:v>2.5581145316107552</c:v>
                </c:pt>
                <c:pt idx="396">
                  <c:v>2.4360088260446098</c:v>
                </c:pt>
                <c:pt idx="397">
                  <c:v>2.2955872646435416</c:v>
                </c:pt>
                <c:pt idx="398">
                  <c:v>2.0452705682329428</c:v>
                </c:pt>
                <c:pt idx="399">
                  <c:v>1.9872703580890236</c:v>
                </c:pt>
                <c:pt idx="400">
                  <c:v>1.9079016494710288</c:v>
                </c:pt>
                <c:pt idx="401">
                  <c:v>2.0819022799027866</c:v>
                </c:pt>
                <c:pt idx="402">
                  <c:v>2.0574811387895577</c:v>
                </c:pt>
                <c:pt idx="403">
                  <c:v>2.1795868443557032</c:v>
                </c:pt>
                <c:pt idx="404">
                  <c:v>2.3200084057567709</c:v>
                </c:pt>
                <c:pt idx="405">
                  <c:v>2.646641168146211</c:v>
                </c:pt>
                <c:pt idx="406">
                  <c:v>2.6222200270329821</c:v>
                </c:pt>
                <c:pt idx="407">
                  <c:v>2.6222200270329816</c:v>
                </c:pt>
                <c:pt idx="408">
                  <c:v>2.5489566036932945</c:v>
                </c:pt>
                <c:pt idx="409">
                  <c:v>2.6832728798160552</c:v>
                </c:pt>
                <c:pt idx="410">
                  <c:v>2.4634826097969929</c:v>
                </c:pt>
                <c:pt idx="411">
                  <c:v>2.4207456128488412</c:v>
                </c:pt>
                <c:pt idx="412">
                  <c:v>2.2497976250562375</c:v>
                </c:pt>
                <c:pt idx="413">
                  <c:v>2.1399024900467061</c:v>
                </c:pt>
                <c:pt idx="414">
                  <c:v>2.2955872646435416</c:v>
                </c:pt>
                <c:pt idx="415">
                  <c:v>2.1917974149123181</c:v>
                </c:pt>
                <c:pt idx="416">
                  <c:v>2.0025335712847925</c:v>
                </c:pt>
                <c:pt idx="417">
                  <c:v>1.9475860037800266</c:v>
                </c:pt>
                <c:pt idx="418">
                  <c:v>2.0300073550371747</c:v>
                </c:pt>
                <c:pt idx="419">
                  <c:v>1.9017963641927216</c:v>
                </c:pt>
                <c:pt idx="420">
                  <c:v>1.8834805083577997</c:v>
                </c:pt>
                <c:pt idx="421">
                  <c:v>1.7888485865440367</c:v>
                </c:pt>
                <c:pt idx="422">
                  <c:v>1.8102170850181125</c:v>
                </c:pt>
                <c:pt idx="423">
                  <c:v>1.9048490068318755</c:v>
                </c:pt>
                <c:pt idx="424">
                  <c:v>2.961063359979037</c:v>
                </c:pt>
                <c:pt idx="425">
                  <c:v>1.8254802982138802</c:v>
                </c:pt>
                <c:pt idx="426">
                  <c:v>1.9842177154498699</c:v>
                </c:pt>
                <c:pt idx="427">
                  <c:v>2.1399024900467056</c:v>
                </c:pt>
                <c:pt idx="428">
                  <c:v>2.1460077753250131</c:v>
                </c:pt>
                <c:pt idx="429">
                  <c:v>2.1979027001906251</c:v>
                </c:pt>
                <c:pt idx="430">
                  <c:v>2.2101132707472395</c:v>
                </c:pt>
                <c:pt idx="431">
                  <c:v>1.242425554135534</c:v>
                </c:pt>
                <c:pt idx="432">
                  <c:v>2.4024297570139193</c:v>
                </c:pt>
                <c:pt idx="433">
                  <c:v>2.4146403275705342</c:v>
                </c:pt>
                <c:pt idx="434">
                  <c:v>2.4634826097969929</c:v>
                </c:pt>
                <c:pt idx="435">
                  <c:v>2.6252726696721358</c:v>
                </c:pt>
                <c:pt idx="436">
                  <c:v>2.5947462432805994</c:v>
                </c:pt>
                <c:pt idx="437">
                  <c:v>2.7351678046816672</c:v>
                </c:pt>
                <c:pt idx="438">
                  <c:v>2.8114838706605085</c:v>
                </c:pt>
                <c:pt idx="439">
                  <c:v>2.8023259427430474</c:v>
                </c:pt>
                <c:pt idx="440">
                  <c:v>2.9610633599790366</c:v>
                </c:pt>
                <c:pt idx="441">
                  <c:v>3.1320113477716411</c:v>
                </c:pt>
                <c:pt idx="442">
                  <c:v>3.208327413750482</c:v>
                </c:pt>
                <c:pt idx="443">
                  <c:v>3.4891705365526176</c:v>
                </c:pt>
                <c:pt idx="444">
                  <c:v>3.6845396654584515</c:v>
                </c:pt>
                <c:pt idx="445">
                  <c:v>3.6967502360150655</c:v>
                </c:pt>
                <c:pt idx="446">
                  <c:v>3.678434380180144</c:v>
                </c:pt>
                <c:pt idx="447">
                  <c:v>3.8341191547769795</c:v>
                </c:pt>
                <c:pt idx="448">
                  <c:v>3.8493823679727477</c:v>
                </c:pt>
                <c:pt idx="449">
                  <c:v>4.0081197852087369</c:v>
                </c:pt>
                <c:pt idx="450">
                  <c:v>4.0478041395177344</c:v>
                </c:pt>
                <c:pt idx="451">
                  <c:v>3.8738035090859766</c:v>
                </c:pt>
                <c:pt idx="452">
                  <c:v>3.8554876532510547</c:v>
                </c:pt>
                <c:pt idx="453">
                  <c:v>4.0050671425695841</c:v>
                </c:pt>
                <c:pt idx="454">
                  <c:v>4.2553838389801832</c:v>
                </c:pt>
                <c:pt idx="455">
                  <c:v>4.3866474724637898</c:v>
                </c:pt>
                <c:pt idx="456">
                  <c:v>4.5728586734521617</c:v>
                </c:pt>
                <c:pt idx="457">
                  <c:v>4.5362269617823179</c:v>
                </c:pt>
                <c:pt idx="458">
                  <c:v>4.6003324572045443</c:v>
                </c:pt>
                <c:pt idx="459">
                  <c:v>4.7773857302754559</c:v>
                </c:pt>
                <c:pt idx="460">
                  <c:v>4.5667533881738542</c:v>
                </c:pt>
                <c:pt idx="461">
                  <c:v>4.6705432379050782</c:v>
                </c:pt>
                <c:pt idx="462">
                  <c:v>4.8079121566669931</c:v>
                </c:pt>
                <c:pt idx="463">
                  <c:v>4.8750702947283733</c:v>
                </c:pt>
                <c:pt idx="464">
                  <c:v>5.2719138378183468</c:v>
                </c:pt>
                <c:pt idx="465">
                  <c:v>5.6199150986818633</c:v>
                </c:pt>
                <c:pt idx="466">
                  <c:v>5.680967951464936</c:v>
                </c:pt>
                <c:pt idx="467">
                  <c:v>6.1754960590078269</c:v>
                </c:pt>
                <c:pt idx="468">
                  <c:v>6.7402349472512508</c:v>
                </c:pt>
                <c:pt idx="469">
                  <c:v>7.1065520639496897</c:v>
                </c:pt>
                <c:pt idx="470">
                  <c:v>7.0454992111666161</c:v>
                </c:pt>
                <c:pt idx="471">
                  <c:v>7.5888696009359649</c:v>
                </c:pt>
                <c:pt idx="472">
                  <c:v>8.4344516119815243</c:v>
                </c:pt>
                <c:pt idx="473">
                  <c:v>9.2861389083053929</c:v>
                </c:pt>
                <c:pt idx="474">
                  <c:v>9.4570868960979961</c:v>
                </c:pt>
                <c:pt idx="475">
                  <c:v>10.305721549782712</c:v>
                </c:pt>
                <c:pt idx="476">
                  <c:v>10.897934221778517</c:v>
                </c:pt>
                <c:pt idx="477">
                  <c:v>12.613519384982865</c:v>
                </c:pt>
                <c:pt idx="478">
                  <c:v>13.187416201143751</c:v>
                </c:pt>
                <c:pt idx="479">
                  <c:v>13.361416831575511</c:v>
                </c:pt>
                <c:pt idx="480">
                  <c:v>13.602575600068649</c:v>
                </c:pt>
                <c:pt idx="481">
                  <c:v>14.16426184567292</c:v>
                </c:pt>
                <c:pt idx="482">
                  <c:v>14.423736470000978</c:v>
                </c:pt>
                <c:pt idx="483">
                  <c:v>15.373108330777765</c:v>
                </c:pt>
                <c:pt idx="484">
                  <c:v>16.310269620997932</c:v>
                </c:pt>
                <c:pt idx="485">
                  <c:v>17.595432172081619</c:v>
                </c:pt>
                <c:pt idx="486">
                  <c:v>18.676067666342011</c:v>
                </c:pt>
                <c:pt idx="487">
                  <c:v>19.024068927205526</c:v>
                </c:pt>
                <c:pt idx="488">
                  <c:v>19.720071448932554</c:v>
                </c:pt>
                <c:pt idx="489">
                  <c:v>20.66944330970934</c:v>
                </c:pt>
                <c:pt idx="490">
                  <c:v>22.220185770399389</c:v>
                </c:pt>
                <c:pt idx="491">
                  <c:v>22.314817692213158</c:v>
                </c:pt>
                <c:pt idx="492">
                  <c:v>22.775766730725358</c:v>
                </c:pt>
                <c:pt idx="493">
                  <c:v>23.050504568249185</c:v>
                </c:pt>
                <c:pt idx="494">
                  <c:v>23.819770513315905</c:v>
                </c:pt>
                <c:pt idx="495">
                  <c:v>23.645769882884142</c:v>
                </c:pt>
                <c:pt idx="496">
                  <c:v>23.53892739051377</c:v>
                </c:pt>
                <c:pt idx="497">
                  <c:v>22.427765469861843</c:v>
                </c:pt>
                <c:pt idx="498">
                  <c:v>23.22145255604179</c:v>
                </c:pt>
                <c:pt idx="499">
                  <c:v>22.58955552973698</c:v>
                </c:pt>
                <c:pt idx="500">
                  <c:v>22.473555109449141</c:v>
                </c:pt>
                <c:pt idx="501">
                  <c:v>21.979027001906253</c:v>
                </c:pt>
                <c:pt idx="502">
                  <c:v>21.569972888259667</c:v>
                </c:pt>
                <c:pt idx="503">
                  <c:v>21.408182828384522</c:v>
                </c:pt>
                <c:pt idx="504">
                  <c:v>20.840391297501942</c:v>
                </c:pt>
                <c:pt idx="505">
                  <c:v>19.594913100727258</c:v>
                </c:pt>
                <c:pt idx="506">
                  <c:v>19.344596404316658</c:v>
                </c:pt>
                <c:pt idx="507">
                  <c:v>18.673015023702852</c:v>
                </c:pt>
                <c:pt idx="508">
                  <c:v>18.209013342551501</c:v>
                </c:pt>
                <c:pt idx="509">
                  <c:v>17.812169799461525</c:v>
                </c:pt>
                <c:pt idx="510">
                  <c:v>18.096065564902812</c:v>
                </c:pt>
                <c:pt idx="511">
                  <c:v>18.22427655574727</c:v>
                </c:pt>
                <c:pt idx="512">
                  <c:v>17.888485865440366</c:v>
                </c:pt>
                <c:pt idx="513">
                  <c:v>18.028907426841435</c:v>
                </c:pt>
                <c:pt idx="514">
                  <c:v>17.946486075584286</c:v>
                </c:pt>
                <c:pt idx="515">
                  <c:v>17.372589259423403</c:v>
                </c:pt>
                <c:pt idx="516">
                  <c:v>17.86406472432714</c:v>
                </c:pt>
                <c:pt idx="517">
                  <c:v>16.96353514577681</c:v>
                </c:pt>
                <c:pt idx="518">
                  <c:v>17.030693283838193</c:v>
                </c:pt>
                <c:pt idx="519">
                  <c:v>16.783429230066748</c:v>
                </c:pt>
                <c:pt idx="520">
                  <c:v>16.423217398646617</c:v>
                </c:pt>
                <c:pt idx="521">
                  <c:v>16.288901122523857</c:v>
                </c:pt>
                <c:pt idx="522">
                  <c:v>16.346901332667777</c:v>
                </c:pt>
                <c:pt idx="523">
                  <c:v>15.580688030240212</c:v>
                </c:pt>
                <c:pt idx="524">
                  <c:v>13.907839863984012</c:v>
                </c:pt>
                <c:pt idx="525">
                  <c:v>13.694154879243255</c:v>
                </c:pt>
                <c:pt idx="526">
                  <c:v>13.779628873139558</c:v>
                </c:pt>
                <c:pt idx="527">
                  <c:v>13.843734368561785</c:v>
                </c:pt>
                <c:pt idx="528">
                  <c:v>12.937099504733153</c:v>
                </c:pt>
                <c:pt idx="529">
                  <c:v>13.306469264070742</c:v>
                </c:pt>
                <c:pt idx="530">
                  <c:v>14.255841124847526</c:v>
                </c:pt>
                <c:pt idx="531">
                  <c:v>15.367003045499457</c:v>
                </c:pt>
                <c:pt idx="532">
                  <c:v>14.869422295317408</c:v>
                </c:pt>
                <c:pt idx="533">
                  <c:v>14.762579802947032</c:v>
                </c:pt>
                <c:pt idx="534">
                  <c:v>13.672786380769182</c:v>
                </c:pt>
                <c:pt idx="535">
                  <c:v>14.478684037505746</c:v>
                </c:pt>
                <c:pt idx="536">
                  <c:v>14.020787641632698</c:v>
                </c:pt>
                <c:pt idx="537">
                  <c:v>13.684996951325797</c:v>
                </c:pt>
                <c:pt idx="538">
                  <c:v>13.355311546297202</c:v>
                </c:pt>
                <c:pt idx="539">
                  <c:v>13.101942207247449</c:v>
                </c:pt>
                <c:pt idx="540">
                  <c:v>12.192254700779666</c:v>
                </c:pt>
                <c:pt idx="541">
                  <c:v>12.262465481480197</c:v>
                </c:pt>
                <c:pt idx="542">
                  <c:v>11.679410737401849</c:v>
                </c:pt>
                <c:pt idx="543">
                  <c:v>11.551199746557398</c:v>
                </c:pt>
                <c:pt idx="544">
                  <c:v>10.97730293039651</c:v>
                </c:pt>
                <c:pt idx="545">
                  <c:v>10.36372175992663</c:v>
                </c:pt>
                <c:pt idx="546">
                  <c:v>9.8264566554355888</c:v>
                </c:pt>
                <c:pt idx="547">
                  <c:v>9.5608767458292192</c:v>
                </c:pt>
                <c:pt idx="548">
                  <c:v>9.1640332027392457</c:v>
                </c:pt>
                <c:pt idx="549">
                  <c:v>8.2451877683539987</c:v>
                </c:pt>
                <c:pt idx="550">
                  <c:v>7.9521340749952483</c:v>
                </c:pt>
                <c:pt idx="551">
                  <c:v>7.7811860872026442</c:v>
                </c:pt>
                <c:pt idx="552">
                  <c:v>7.3873951867518235</c:v>
                </c:pt>
                <c:pt idx="553">
                  <c:v>7.289710622298907</c:v>
                </c:pt>
                <c:pt idx="554">
                  <c:v>6.4868656082014988</c:v>
                </c:pt>
                <c:pt idx="555">
                  <c:v>5.9709690021845327</c:v>
                </c:pt>
                <c:pt idx="556">
                  <c:v>5.7755998732786988</c:v>
                </c:pt>
                <c:pt idx="557">
                  <c:v>5.6138098134035559</c:v>
                </c:pt>
                <c:pt idx="558">
                  <c:v>5.2597032672617328</c:v>
                </c:pt>
                <c:pt idx="559">
                  <c:v>4.8903335079241419</c:v>
                </c:pt>
                <c:pt idx="560">
                  <c:v>4.1638045598055742</c:v>
                </c:pt>
                <c:pt idx="561">
                  <c:v>4.1515939892489593</c:v>
                </c:pt>
                <c:pt idx="562">
                  <c:v>3.7364345903240634</c:v>
                </c:pt>
                <c:pt idx="563">
                  <c:v>3.7486451608806775</c:v>
                </c:pt>
                <c:pt idx="564">
                  <c:v>3.3273804766774737</c:v>
                </c:pt>
                <c:pt idx="565">
                  <c:v>3.3060119782033985</c:v>
                </c:pt>
                <c:pt idx="566">
                  <c:v>3.2754855518118617</c:v>
                </c:pt>
                <c:pt idx="567">
                  <c:v>3.1472745609674084</c:v>
                </c:pt>
                <c:pt idx="568">
                  <c:v>2.784010086908125</c:v>
                </c:pt>
                <c:pt idx="569">
                  <c:v>2.5062196067451437</c:v>
                </c:pt>
                <c:pt idx="570">
                  <c:v>2.2650608382520057</c:v>
                </c:pt>
                <c:pt idx="571">
                  <c:v>2.2070606281080862</c:v>
                </c:pt>
                <c:pt idx="572">
                  <c:v>1.9872703580890239</c:v>
                </c:pt>
                <c:pt idx="573">
                  <c:v>1.7308483764001177</c:v>
                </c:pt>
                <c:pt idx="574">
                  <c:v>1.5110581063810549</c:v>
                </c:pt>
                <c:pt idx="575">
                  <c:v>1.4377946830413673</c:v>
                </c:pt>
                <c:pt idx="576">
                  <c:v>1.4438999683196747</c:v>
                </c:pt>
                <c:pt idx="577">
                  <c:v>1.3095836921969144</c:v>
                </c:pt>
                <c:pt idx="578">
                  <c:v>1.2790572658053778</c:v>
                </c:pt>
                <c:pt idx="579">
                  <c:v>1.2698993378879169</c:v>
                </c:pt>
                <c:pt idx="580">
                  <c:v>1.2088464851048439</c:v>
                </c:pt>
                <c:pt idx="581">
                  <c:v>1.1203198485693882</c:v>
                </c:pt>
                <c:pt idx="582">
                  <c:v>1.0378984973122398</c:v>
                </c:pt>
                <c:pt idx="583">
                  <c:v>0.888319007993711</c:v>
                </c:pt>
                <c:pt idx="584">
                  <c:v>0.94937186077678404</c:v>
                </c:pt>
                <c:pt idx="585">
                  <c:v>0.93410864758101564</c:v>
                </c:pt>
                <c:pt idx="586">
                  <c:v>0.85779258160217442</c:v>
                </c:pt>
                <c:pt idx="587">
                  <c:v>0.78147651562333331</c:v>
                </c:pt>
                <c:pt idx="588">
                  <c:v>0.75095008923179696</c:v>
                </c:pt>
                <c:pt idx="589">
                  <c:v>0.72347630547941411</c:v>
                </c:pt>
                <c:pt idx="590">
                  <c:v>0.73873951867518239</c:v>
                </c:pt>
                <c:pt idx="591">
                  <c:v>0.63494966894395843</c:v>
                </c:pt>
                <c:pt idx="592">
                  <c:v>0.64105495422226555</c:v>
                </c:pt>
                <c:pt idx="593">
                  <c:v>0.68073930853126297</c:v>
                </c:pt>
                <c:pt idx="594">
                  <c:v>0.62579174102649748</c:v>
                </c:pt>
                <c:pt idx="595">
                  <c:v>0.61052852783072942</c:v>
                </c:pt>
                <c:pt idx="596">
                  <c:v>0.60137059991326836</c:v>
                </c:pt>
                <c:pt idx="597">
                  <c:v>0.61358117046988292</c:v>
                </c:pt>
                <c:pt idx="598">
                  <c:v>0.63494966894395843</c:v>
                </c:pt>
                <c:pt idx="599">
                  <c:v>0.61968645574819003</c:v>
                </c:pt>
                <c:pt idx="600">
                  <c:v>0.58610738671750007</c:v>
                </c:pt>
                <c:pt idx="601">
                  <c:v>0.58000210143919273</c:v>
                </c:pt>
                <c:pt idx="602">
                  <c:v>0.58000210143919273</c:v>
                </c:pt>
                <c:pt idx="603">
                  <c:v>0.58000210143919273</c:v>
                </c:pt>
                <c:pt idx="604">
                  <c:v>0.53115981921273447</c:v>
                </c:pt>
                <c:pt idx="605">
                  <c:v>0.61358117046988281</c:v>
                </c:pt>
                <c:pt idx="606">
                  <c:v>0.6105285278307292</c:v>
                </c:pt>
                <c:pt idx="607">
                  <c:v>0.58610738671750007</c:v>
                </c:pt>
                <c:pt idx="608">
                  <c:v>0.55252831768680999</c:v>
                </c:pt>
                <c:pt idx="609">
                  <c:v>0.52505453393442714</c:v>
                </c:pt>
                <c:pt idx="610">
                  <c:v>0.49452810754289078</c:v>
                </c:pt>
                <c:pt idx="611">
                  <c:v>0.53421246185188809</c:v>
                </c:pt>
                <c:pt idx="612">
                  <c:v>0.41515939892489589</c:v>
                </c:pt>
                <c:pt idx="613">
                  <c:v>0.42736996948151046</c:v>
                </c:pt>
                <c:pt idx="614">
                  <c:v>0.406001471007435</c:v>
                </c:pt>
                <c:pt idx="615">
                  <c:v>0.42126468420320318</c:v>
                </c:pt>
                <c:pt idx="616">
                  <c:v>0.3876856151725131</c:v>
                </c:pt>
                <c:pt idx="617">
                  <c:v>0.39684354308997399</c:v>
                </c:pt>
                <c:pt idx="618">
                  <c:v>0.32968540502859378</c:v>
                </c:pt>
                <c:pt idx="619">
                  <c:v>0.33579069030690106</c:v>
                </c:pt>
                <c:pt idx="620">
                  <c:v>0.33273804766774745</c:v>
                </c:pt>
                <c:pt idx="621">
                  <c:v>0.33884333294605468</c:v>
                </c:pt>
                <c:pt idx="622">
                  <c:v>0.31136954919367194</c:v>
                </c:pt>
                <c:pt idx="623">
                  <c:v>0.34494861822436201</c:v>
                </c:pt>
                <c:pt idx="624">
                  <c:v>0.34800126086351568</c:v>
                </c:pt>
                <c:pt idx="625">
                  <c:v>0.41210675628574223</c:v>
                </c:pt>
                <c:pt idx="626">
                  <c:v>0.44263318267727875</c:v>
                </c:pt>
                <c:pt idx="627">
                  <c:v>0.44873846795558603</c:v>
                </c:pt>
                <c:pt idx="628">
                  <c:v>0.54337038976934904</c:v>
                </c:pt>
                <c:pt idx="629">
                  <c:v>0.57694945880003912</c:v>
                </c:pt>
                <c:pt idx="630">
                  <c:v>0.6654760953354949</c:v>
                </c:pt>
                <c:pt idx="631">
                  <c:v>0.87000315215878921</c:v>
                </c:pt>
                <c:pt idx="632">
                  <c:v>1.0684249237037762</c:v>
                </c:pt>
                <c:pt idx="633">
                  <c:v>1.285162551083685</c:v>
                </c:pt>
                <c:pt idx="634">
                  <c:v>1.4164261845672919</c:v>
                </c:pt>
                <c:pt idx="635">
                  <c:v>1.6972693073694274</c:v>
                </c:pt>
                <c:pt idx="636">
                  <c:v>2.7595889457948961</c:v>
                </c:pt>
                <c:pt idx="637">
                  <c:v>3.9775933588172014</c:v>
                </c:pt>
                <c:pt idx="638">
                  <c:v>5.7023364499390112</c:v>
                </c:pt>
                <c:pt idx="639">
                  <c:v>7.6651856669148062</c:v>
                </c:pt>
                <c:pt idx="640">
                  <c:v>8.5809784586608995</c:v>
                </c:pt>
                <c:pt idx="641">
                  <c:v>9.4418236829022284</c:v>
                </c:pt>
                <c:pt idx="642">
                  <c:v>10.687301879676918</c:v>
                </c:pt>
                <c:pt idx="643">
                  <c:v>12.912678363619923</c:v>
                </c:pt>
                <c:pt idx="644">
                  <c:v>15.0281597125534</c:v>
                </c:pt>
                <c:pt idx="645">
                  <c:v>15.919531363186266</c:v>
                </c:pt>
                <c:pt idx="646">
                  <c:v>16.655218239222297</c:v>
                </c:pt>
                <c:pt idx="647">
                  <c:v>21.603551957290357</c:v>
                </c:pt>
                <c:pt idx="648">
                  <c:v>22.211027842481929</c:v>
                </c:pt>
                <c:pt idx="649">
                  <c:v>23.923560363047123</c:v>
                </c:pt>
                <c:pt idx="650">
                  <c:v>24.912616578132912</c:v>
                </c:pt>
                <c:pt idx="651">
                  <c:v>25.312512763862035</c:v>
                </c:pt>
                <c:pt idx="652">
                  <c:v>25.779567087652541</c:v>
                </c:pt>
                <c:pt idx="653">
                  <c:v>24.689773665474693</c:v>
                </c:pt>
                <c:pt idx="654">
                  <c:v>21.359340546158069</c:v>
                </c:pt>
                <c:pt idx="655">
                  <c:v>20.745759375688181</c:v>
                </c:pt>
                <c:pt idx="656">
                  <c:v>19.072911209431982</c:v>
                </c:pt>
                <c:pt idx="657">
                  <c:v>18.144907847129275</c:v>
                </c:pt>
                <c:pt idx="658">
                  <c:v>16.789534515345053</c:v>
                </c:pt>
                <c:pt idx="659">
                  <c:v>15.904268149990498</c:v>
                </c:pt>
                <c:pt idx="660">
                  <c:v>15.785215087063506</c:v>
                </c:pt>
                <c:pt idx="661">
                  <c:v>13.66362845285172</c:v>
                </c:pt>
                <c:pt idx="662">
                  <c:v>13.452996110750117</c:v>
                </c:pt>
                <c:pt idx="663">
                  <c:v>12.326570976902422</c:v>
                </c:pt>
                <c:pt idx="664">
                  <c:v>10.009615213784807</c:v>
                </c:pt>
                <c:pt idx="665">
                  <c:v>8.8435057256281144</c:v>
                </c:pt>
                <c:pt idx="666">
                  <c:v>7.6529750963581904</c:v>
                </c:pt>
                <c:pt idx="667">
                  <c:v>7.2744474091031384</c:v>
                </c:pt>
                <c:pt idx="668">
                  <c:v>7.2652894811856781</c:v>
                </c:pt>
                <c:pt idx="669">
                  <c:v>6.7371823046120971</c:v>
                </c:pt>
                <c:pt idx="670">
                  <c:v>6.9966569289401566</c:v>
                </c:pt>
                <c:pt idx="671">
                  <c:v>7.014972784775078</c:v>
                </c:pt>
                <c:pt idx="672">
                  <c:v>6.9417093614353922</c:v>
                </c:pt>
                <c:pt idx="673">
                  <c:v>6.6700241665507178</c:v>
                </c:pt>
                <c:pt idx="674">
                  <c:v>6.1724434163686732</c:v>
                </c:pt>
                <c:pt idx="675">
                  <c:v>5.9831795727411459</c:v>
                </c:pt>
                <c:pt idx="676">
                  <c:v>6.0106533564935294</c:v>
                </c:pt>
                <c:pt idx="677">
                  <c:v>5.8793897230099228</c:v>
                </c:pt>
                <c:pt idx="678">
                  <c:v>5.5313884621464071</c:v>
                </c:pt>
                <c:pt idx="679">
                  <c:v>5.0765447089125146</c:v>
                </c:pt>
                <c:pt idx="680">
                  <c:v>4.7499119465230732</c:v>
                </c:pt>
                <c:pt idx="681">
                  <c:v>4.350015760793946</c:v>
                </c:pt>
                <c:pt idx="682">
                  <c:v>4.2614891242584898</c:v>
                </c:pt>
                <c:pt idx="683">
                  <c:v>4.5209637485865501</c:v>
                </c:pt>
                <c:pt idx="684">
                  <c:v>4.4171738988553262</c:v>
                </c:pt>
                <c:pt idx="685">
                  <c:v>4.2431732684235683</c:v>
                </c:pt>
                <c:pt idx="686">
                  <c:v>4.32864726231987</c:v>
                </c:pt>
                <c:pt idx="687">
                  <c:v>4.2584364816193361</c:v>
                </c:pt>
                <c:pt idx="688">
                  <c:v>4.5942271719262369</c:v>
                </c:pt>
                <c:pt idx="689">
                  <c:v>4.7102275922140766</c:v>
                </c:pt>
                <c:pt idx="690">
                  <c:v>4.4934899648341675</c:v>
                </c:pt>
                <c:pt idx="691">
                  <c:v>4.7102275922140757</c:v>
                </c:pt>
                <c:pt idx="692">
                  <c:v>5.6046518854860938</c:v>
                </c:pt>
                <c:pt idx="693">
                  <c:v>6.2151804133168236</c:v>
                </c:pt>
                <c:pt idx="694">
                  <c:v>6.86539329545655</c:v>
                </c:pt>
                <c:pt idx="695">
                  <c:v>7.0790782801973053</c:v>
                </c:pt>
                <c:pt idx="696">
                  <c:v>7.4087636852258996</c:v>
                </c:pt>
                <c:pt idx="697">
                  <c:v>7.460658610091512</c:v>
                </c:pt>
                <c:pt idx="698">
                  <c:v>7.4820271085655863</c:v>
                </c:pt>
                <c:pt idx="699">
                  <c:v>7.6255013126058078</c:v>
                </c:pt>
                <c:pt idx="700">
                  <c:v>6.9172882203221624</c:v>
                </c:pt>
                <c:pt idx="701">
                  <c:v>6.5173920345930352</c:v>
                </c:pt>
                <c:pt idx="702">
                  <c:v>6.6303398122417194</c:v>
                </c:pt>
                <c:pt idx="703">
                  <c:v>6.2640226955432832</c:v>
                </c:pt>
                <c:pt idx="704">
                  <c:v>6.3708651879136609</c:v>
                </c:pt>
                <c:pt idx="705">
                  <c:v>6.1358117046988294</c:v>
                </c:pt>
                <c:pt idx="706">
                  <c:v>5.7328628763305476</c:v>
                </c:pt>
                <c:pt idx="707">
                  <c:v>6.0106533564935294</c:v>
                </c:pt>
                <c:pt idx="708">
                  <c:v>6.083916779833217</c:v>
                </c:pt>
                <c:pt idx="709">
                  <c:v>5.6168624560427087</c:v>
                </c:pt>
                <c:pt idx="710">
                  <c:v>5.5985466002077873</c:v>
                </c:pt>
                <c:pt idx="711">
                  <c:v>5.4153880418585683</c:v>
                </c:pt>
                <c:pt idx="712">
                  <c:v>5.3543351890754947</c:v>
                </c:pt>
                <c:pt idx="713">
                  <c:v>5.0704394236342063</c:v>
                </c:pt>
                <c:pt idx="714">
                  <c:v>4.7254908054098435</c:v>
                </c:pt>
                <c:pt idx="715">
                  <c:v>4.3683316166288684</c:v>
                </c:pt>
                <c:pt idx="716">
                  <c:v>4.3591736887114063</c:v>
                </c:pt>
                <c:pt idx="717">
                  <c:v>4.212646842032032</c:v>
                </c:pt>
                <c:pt idx="718">
                  <c:v>4.1393834186923444</c:v>
                </c:pt>
                <c:pt idx="719">
                  <c:v>4.1210675628574229</c:v>
                </c:pt>
                <c:pt idx="720">
                  <c:v>3.9928565720129692</c:v>
                </c:pt>
                <c:pt idx="721">
                  <c:v>3.7852768725505217</c:v>
                </c:pt>
                <c:pt idx="722">
                  <c:v>3.5746445304489201</c:v>
                </c:pt>
                <c:pt idx="723">
                  <c:v>3.3975912573780085</c:v>
                </c:pt>
                <c:pt idx="724">
                  <c:v>3.3853806868213945</c:v>
                </c:pt>
                <c:pt idx="725">
                  <c:v>3.2724329091727093</c:v>
                </c:pt>
                <c:pt idx="726">
                  <c:v>3.0831690655451824</c:v>
                </c:pt>
                <c:pt idx="727">
                  <c:v>2.6435885255070573</c:v>
                </c:pt>
                <c:pt idx="728">
                  <c:v>2.3749559732615366</c:v>
                </c:pt>
                <c:pt idx="729">
                  <c:v>2.3200084057567709</c:v>
                </c:pt>
                <c:pt idx="730">
                  <c:v>2.0269547123980214</c:v>
                </c:pt>
                <c:pt idx="731">
                  <c:v>1.8621120098837243</c:v>
                </c:pt>
                <c:pt idx="732">
                  <c:v>1.9170595773884902</c:v>
                </c:pt>
                <c:pt idx="733">
                  <c:v>1.7522168748741931</c:v>
                </c:pt>
                <c:pt idx="734">
                  <c:v>1.6423217398646617</c:v>
                </c:pt>
                <c:pt idx="735">
                  <c:v>1.6301111693080472</c:v>
                </c:pt>
                <c:pt idx="736">
                  <c:v>1.5751636018032813</c:v>
                </c:pt>
                <c:pt idx="737">
                  <c:v>1.5721109591641276</c:v>
                </c:pt>
                <c:pt idx="738">
                  <c:v>1.5843215297207422</c:v>
                </c:pt>
                <c:pt idx="739">
                  <c:v>1.4896896079069795</c:v>
                </c:pt>
                <c:pt idx="740">
                  <c:v>1.5446371754117452</c:v>
                </c:pt>
                <c:pt idx="741">
                  <c:v>1.5751636018032815</c:v>
                </c:pt>
                <c:pt idx="742">
                  <c:v>1.5415845327725912</c:v>
                </c:pt>
                <c:pt idx="743">
                  <c:v>1.4377946830413675</c:v>
                </c:pt>
                <c:pt idx="744">
                  <c:v>1.33095219067099</c:v>
                </c:pt>
                <c:pt idx="745">
                  <c:v>1.3034784069186069</c:v>
                </c:pt>
                <c:pt idx="746">
                  <c:v>1.2637940526096096</c:v>
                </c:pt>
                <c:pt idx="747">
                  <c:v>1.1569515602392317</c:v>
                </c:pt>
                <c:pt idx="748">
                  <c:v>0.97684564452916689</c:v>
                </c:pt>
                <c:pt idx="749">
                  <c:v>0.94937186077678404</c:v>
                </c:pt>
                <c:pt idx="750">
                  <c:v>0.89747693591117206</c:v>
                </c:pt>
                <c:pt idx="751">
                  <c:v>0.86084522424132826</c:v>
                </c:pt>
                <c:pt idx="752">
                  <c:v>0.86695050951963559</c:v>
                </c:pt>
                <c:pt idx="753">
                  <c:v>0.85779258160217464</c:v>
                </c:pt>
                <c:pt idx="754">
                  <c:v>0.85779258160217464</c:v>
                </c:pt>
                <c:pt idx="755">
                  <c:v>0.87305579479794282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A82-4F34-B522-A97135C925B0}"/>
            </c:ext>
          </c:extLst>
        </c:ser>
        <c:ser>
          <c:idx val="6"/>
          <c:order val="6"/>
          <c:tx>
            <c:strRef>
              <c:f>'Provincial Cases'!$H$1</c:f>
              <c:strCache>
                <c:ptCount val="1"/>
                <c:pt idx="0">
                  <c:v>SA: North West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'Provincial Cases'!$A$2:$A$757</c:f>
              <c:strCache>
                <c:ptCount val="756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</c:strCache>
            </c:strRef>
          </c:cat>
          <c:val>
            <c:numRef>
              <c:f>'Provincial Cases'!$H$2:$H$757</c:f>
              <c:numCache>
                <c:formatCode>General</c:formatCode>
                <c:ptCount val="7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1.3907377975274906E-2</c:v>
                </c:pt>
                <c:pt idx="19">
                  <c:v>1.7384222469093633E-2</c:v>
                </c:pt>
                <c:pt idx="20">
                  <c:v>1.7384222469093633E-2</c:v>
                </c:pt>
                <c:pt idx="21">
                  <c:v>1.7384222469093633E-2</c:v>
                </c:pt>
                <c:pt idx="22">
                  <c:v>1.7384222469093633E-2</c:v>
                </c:pt>
                <c:pt idx="23">
                  <c:v>2.0861066962912362E-2</c:v>
                </c:pt>
                <c:pt idx="24">
                  <c:v>2.0861066962912362E-2</c:v>
                </c:pt>
                <c:pt idx="25">
                  <c:v>1.3907377975274906E-2</c:v>
                </c:pt>
                <c:pt idx="26">
                  <c:v>1.0430533481456181E-2</c:v>
                </c:pt>
                <c:pt idx="27">
                  <c:v>1.3907377975274906E-2</c:v>
                </c:pt>
                <c:pt idx="28">
                  <c:v>1.3907377975274906E-2</c:v>
                </c:pt>
                <c:pt idx="29">
                  <c:v>1.3907377975274906E-2</c:v>
                </c:pt>
                <c:pt idx="30">
                  <c:v>1.7384222469093633E-2</c:v>
                </c:pt>
                <c:pt idx="31">
                  <c:v>1.7384222469093633E-2</c:v>
                </c:pt>
                <c:pt idx="32">
                  <c:v>1.0430533481456181E-2</c:v>
                </c:pt>
                <c:pt idx="33">
                  <c:v>-2.7814755950549813E-2</c:v>
                </c:pt>
                <c:pt idx="34">
                  <c:v>2.0861066962912362E-2</c:v>
                </c:pt>
                <c:pt idx="35">
                  <c:v>2.0861066962912362E-2</c:v>
                </c:pt>
                <c:pt idx="36">
                  <c:v>3.1291600444368538E-2</c:v>
                </c:pt>
                <c:pt idx="37">
                  <c:v>2.7814755950549813E-2</c:v>
                </c:pt>
                <c:pt idx="38">
                  <c:v>2.7814755950549813E-2</c:v>
                </c:pt>
                <c:pt idx="39">
                  <c:v>3.8245289432005995E-2</c:v>
                </c:pt>
                <c:pt idx="40">
                  <c:v>7.649057886401199E-2</c:v>
                </c:pt>
                <c:pt idx="41">
                  <c:v>2.7814755950549813E-2</c:v>
                </c:pt>
                <c:pt idx="42">
                  <c:v>3.1291600444368538E-2</c:v>
                </c:pt>
                <c:pt idx="43">
                  <c:v>2.0861066962912362E-2</c:v>
                </c:pt>
                <c:pt idx="44">
                  <c:v>1.7384222469093633E-2</c:v>
                </c:pt>
                <c:pt idx="45">
                  <c:v>1.7384222469093633E-2</c:v>
                </c:pt>
                <c:pt idx="46">
                  <c:v>1.0430533481456181E-2</c:v>
                </c:pt>
                <c:pt idx="47">
                  <c:v>6.9536889876374531E-3</c:v>
                </c:pt>
                <c:pt idx="48">
                  <c:v>3.4768444938187266E-3</c:v>
                </c:pt>
                <c:pt idx="49">
                  <c:v>3.4768444938187266E-3</c:v>
                </c:pt>
                <c:pt idx="50">
                  <c:v>3.4768444938187266E-3</c:v>
                </c:pt>
                <c:pt idx="51">
                  <c:v>1.3907377975274906E-2</c:v>
                </c:pt>
                <c:pt idx="52">
                  <c:v>1.3907377975274906E-2</c:v>
                </c:pt>
                <c:pt idx="53">
                  <c:v>2.0861066962912362E-2</c:v>
                </c:pt>
                <c:pt idx="54">
                  <c:v>1.7384222469093633E-2</c:v>
                </c:pt>
                <c:pt idx="55">
                  <c:v>1.7384222469093633E-2</c:v>
                </c:pt>
                <c:pt idx="56">
                  <c:v>2.0861066962912362E-2</c:v>
                </c:pt>
                <c:pt idx="57">
                  <c:v>3.4768444938187267E-2</c:v>
                </c:pt>
                <c:pt idx="58">
                  <c:v>2.4337911456731087E-2</c:v>
                </c:pt>
                <c:pt idx="59">
                  <c:v>2.7814755950549813E-2</c:v>
                </c:pt>
                <c:pt idx="60">
                  <c:v>1.3907377975274906E-2</c:v>
                </c:pt>
                <c:pt idx="61">
                  <c:v>2.0861066962912362E-2</c:v>
                </c:pt>
                <c:pt idx="62">
                  <c:v>2.7814755950549813E-2</c:v>
                </c:pt>
                <c:pt idx="63">
                  <c:v>3.1291600444368538E-2</c:v>
                </c:pt>
                <c:pt idx="64">
                  <c:v>2.4337911456731087E-2</c:v>
                </c:pt>
                <c:pt idx="65">
                  <c:v>2.0861066962912362E-2</c:v>
                </c:pt>
                <c:pt idx="66">
                  <c:v>3.1291600444368538E-2</c:v>
                </c:pt>
                <c:pt idx="67">
                  <c:v>5.2152667407280903E-2</c:v>
                </c:pt>
                <c:pt idx="68">
                  <c:v>5.5629511901099625E-2</c:v>
                </c:pt>
                <c:pt idx="69">
                  <c:v>5.2152667407280903E-2</c:v>
                </c:pt>
                <c:pt idx="70">
                  <c:v>6.2583200888737076E-2</c:v>
                </c:pt>
                <c:pt idx="71">
                  <c:v>7.3013734370193248E-2</c:v>
                </c:pt>
                <c:pt idx="72">
                  <c:v>7.9967423357830719E-2</c:v>
                </c:pt>
                <c:pt idx="73">
                  <c:v>8.6921112345468163E-2</c:v>
                </c:pt>
                <c:pt idx="74">
                  <c:v>7.649057886401199E-2</c:v>
                </c:pt>
                <c:pt idx="75">
                  <c:v>7.3013734370193248E-2</c:v>
                </c:pt>
                <c:pt idx="76">
                  <c:v>6.9536889876374533E-2</c:v>
                </c:pt>
                <c:pt idx="77">
                  <c:v>6.6060045382555804E-2</c:v>
                </c:pt>
                <c:pt idx="78">
                  <c:v>5.9106356394918354E-2</c:v>
                </c:pt>
                <c:pt idx="79">
                  <c:v>5.9106356394918354E-2</c:v>
                </c:pt>
                <c:pt idx="80">
                  <c:v>8.3444267851649448E-2</c:v>
                </c:pt>
                <c:pt idx="81">
                  <c:v>0.12864324627129289</c:v>
                </c:pt>
                <c:pt idx="82">
                  <c:v>0.14950431323420524</c:v>
                </c:pt>
                <c:pt idx="83">
                  <c:v>0.19470329165384867</c:v>
                </c:pt>
                <c:pt idx="84">
                  <c:v>0.19818013614766741</c:v>
                </c:pt>
                <c:pt idx="85">
                  <c:v>0.21904120311057979</c:v>
                </c:pt>
                <c:pt idx="86">
                  <c:v>0.28162440399931687</c:v>
                </c:pt>
                <c:pt idx="87">
                  <c:v>0.28162440399931687</c:v>
                </c:pt>
                <c:pt idx="88">
                  <c:v>0.27119387051786065</c:v>
                </c:pt>
                <c:pt idx="89">
                  <c:v>0.54238774103572129</c:v>
                </c:pt>
                <c:pt idx="90">
                  <c:v>0.64669307585028313</c:v>
                </c:pt>
                <c:pt idx="91">
                  <c:v>0.79967423357830714</c:v>
                </c:pt>
                <c:pt idx="92">
                  <c:v>0.9248406353557812</c:v>
                </c:pt>
                <c:pt idx="93">
                  <c:v>1.0639144151085302</c:v>
                </c:pt>
                <c:pt idx="94">
                  <c:v>1.2099418838489169</c:v>
                </c:pt>
                <c:pt idx="95">
                  <c:v>1.3663998860707594</c:v>
                </c:pt>
                <c:pt idx="96">
                  <c:v>1.1577892164416359</c:v>
                </c:pt>
                <c:pt idx="97">
                  <c:v>1.192557661379823</c:v>
                </c:pt>
                <c:pt idx="98">
                  <c:v>1.3663998860707594</c:v>
                </c:pt>
                <c:pt idx="99">
                  <c:v>1.5854410891813393</c:v>
                </c:pt>
                <c:pt idx="100">
                  <c:v>1.7697138473537319</c:v>
                </c:pt>
                <c:pt idx="101">
                  <c:v>1.995708739451949</c:v>
                </c:pt>
                <c:pt idx="102">
                  <c:v>2.07567616280978</c:v>
                </c:pt>
                <c:pt idx="103">
                  <c:v>2.3538237223152785</c:v>
                </c:pt>
                <c:pt idx="104">
                  <c:v>2.5902491478949514</c:v>
                </c:pt>
                <c:pt idx="105">
                  <c:v>2.9518409752520993</c:v>
                </c:pt>
                <c:pt idx="106">
                  <c:v>3.1048221329801229</c:v>
                </c:pt>
                <c:pt idx="107">
                  <c:v>3.4073076039423524</c:v>
                </c:pt>
                <c:pt idx="108">
                  <c:v>3.6541635630034821</c:v>
                </c:pt>
                <c:pt idx="109">
                  <c:v>3.9566490339657108</c:v>
                </c:pt>
                <c:pt idx="110">
                  <c:v>4.0783385912493664</c:v>
                </c:pt>
                <c:pt idx="111">
                  <c:v>4.2278429044835715</c:v>
                </c:pt>
                <c:pt idx="112">
                  <c:v>4.7250316670996497</c:v>
                </c:pt>
                <c:pt idx="113">
                  <c:v>5.0761929609753409</c:v>
                </c:pt>
                <c:pt idx="114">
                  <c:v>5.2048362072466343</c:v>
                </c:pt>
                <c:pt idx="115">
                  <c:v>5.2117898962342712</c:v>
                </c:pt>
                <c:pt idx="116">
                  <c:v>5.6185807020110614</c:v>
                </c:pt>
                <c:pt idx="117">
                  <c:v>6.0253715077878525</c:v>
                </c:pt>
                <c:pt idx="118">
                  <c:v>6.1713989765282387</c:v>
                </c:pt>
                <c:pt idx="119">
                  <c:v>6.3382875122315392</c:v>
                </c:pt>
                <c:pt idx="120">
                  <c:v>6.7798467629465176</c:v>
                </c:pt>
                <c:pt idx="121">
                  <c:v>7.6142894414630122</c:v>
                </c:pt>
                <c:pt idx="122">
                  <c:v>8.400056297066044</c:v>
                </c:pt>
                <c:pt idx="123">
                  <c:v>8.6190975001766237</c:v>
                </c:pt>
                <c:pt idx="124">
                  <c:v>9.2310221310887197</c:v>
                </c:pt>
                <c:pt idx="125">
                  <c:v>9.5752297359767731</c:v>
                </c:pt>
                <c:pt idx="126">
                  <c:v>10.715634729949315</c:v>
                </c:pt>
                <c:pt idx="127">
                  <c:v>12.196770484316092</c:v>
                </c:pt>
                <c:pt idx="128">
                  <c:v>13.121611119671874</c:v>
                </c:pt>
                <c:pt idx="129">
                  <c:v>13.424096590634104</c:v>
                </c:pt>
                <c:pt idx="130">
                  <c:v>14.307215092064059</c:v>
                </c:pt>
                <c:pt idx="131">
                  <c:v>13.70572099463342</c:v>
                </c:pt>
                <c:pt idx="132">
                  <c:v>14.178571845792765</c:v>
                </c:pt>
                <c:pt idx="133">
                  <c:v>13.980391709645099</c:v>
                </c:pt>
                <c:pt idx="134">
                  <c:v>14.067312821990567</c:v>
                </c:pt>
                <c:pt idx="135">
                  <c:v>13.84479477438617</c:v>
                </c:pt>
                <c:pt idx="136">
                  <c:v>14.192479223768045</c:v>
                </c:pt>
                <c:pt idx="137">
                  <c:v>13.253731210436987</c:v>
                </c:pt>
                <c:pt idx="138">
                  <c:v>13.385851301202097</c:v>
                </c:pt>
                <c:pt idx="139">
                  <c:v>13.378897612214461</c:v>
                </c:pt>
                <c:pt idx="140">
                  <c:v>13.942146420213094</c:v>
                </c:pt>
                <c:pt idx="141">
                  <c:v>13.302407033350448</c:v>
                </c:pt>
                <c:pt idx="142">
                  <c:v>12.31498319710593</c:v>
                </c:pt>
                <c:pt idx="143">
                  <c:v>11.584845853404</c:v>
                </c:pt>
                <c:pt idx="144">
                  <c:v>11.35885096130578</c:v>
                </c:pt>
                <c:pt idx="145">
                  <c:v>10.97639806698572</c:v>
                </c:pt>
                <c:pt idx="146">
                  <c:v>10.979874911479538</c:v>
                </c:pt>
                <c:pt idx="147">
                  <c:v>10.117617477012496</c:v>
                </c:pt>
                <c:pt idx="148">
                  <c:v>9.6551971593346035</c:v>
                </c:pt>
                <c:pt idx="149">
                  <c:v>9.6378129368655099</c:v>
                </c:pt>
                <c:pt idx="150">
                  <c:v>9.11976310728652</c:v>
                </c:pt>
                <c:pt idx="151">
                  <c:v>8.8485692367686593</c:v>
                </c:pt>
                <c:pt idx="152">
                  <c:v>8.6190975001766237</c:v>
                </c:pt>
                <c:pt idx="153">
                  <c:v>8.5356532323249734</c:v>
                </c:pt>
                <c:pt idx="154">
                  <c:v>7.7637937546972173</c:v>
                </c:pt>
                <c:pt idx="155">
                  <c:v>6.9189205426992659</c:v>
                </c:pt>
                <c:pt idx="156">
                  <c:v>6.7033561840825042</c:v>
                </c:pt>
                <c:pt idx="157">
                  <c:v>6.5225602704039307</c:v>
                </c:pt>
                <c:pt idx="158">
                  <c:v>6.2026905769726088</c:v>
                </c:pt>
                <c:pt idx="159">
                  <c:v>6.1227231536147784</c:v>
                </c:pt>
                <c:pt idx="160">
                  <c:v>5.2813267861106459</c:v>
                </c:pt>
                <c:pt idx="161">
                  <c:v>5.0031792266051474</c:v>
                </c:pt>
                <c:pt idx="162">
                  <c:v>5.2187435852219091</c:v>
                </c:pt>
                <c:pt idx="163">
                  <c:v>5.0449013605309725</c:v>
                </c:pt>
                <c:pt idx="164">
                  <c:v>4.912781269765861</c:v>
                </c:pt>
                <c:pt idx="165">
                  <c:v>4.7702306455192929</c:v>
                </c:pt>
                <c:pt idx="166">
                  <c:v>4.9162581142596791</c:v>
                </c:pt>
                <c:pt idx="167">
                  <c:v>4.9927486931236924</c:v>
                </c:pt>
                <c:pt idx="168">
                  <c:v>4.8154296239389369</c:v>
                </c:pt>
                <c:pt idx="169">
                  <c:v>4.1270144141628284</c:v>
                </c:pt>
                <c:pt idx="170">
                  <c:v>3.7967141872500498</c:v>
                </c:pt>
                <c:pt idx="171">
                  <c:v>3.6541635630034817</c:v>
                </c:pt>
                <c:pt idx="172">
                  <c:v>3.7063162304107622</c:v>
                </c:pt>
                <c:pt idx="173">
                  <c:v>3.4768444938187266</c:v>
                </c:pt>
                <c:pt idx="174">
                  <c:v>3.4942287162878194</c:v>
                </c:pt>
                <c:pt idx="175">
                  <c:v>3.2578032907081469</c:v>
                </c:pt>
                <c:pt idx="176">
                  <c:v>3.1952200898194101</c:v>
                </c:pt>
                <c:pt idx="177">
                  <c:v>3.1326368889306728</c:v>
                </c:pt>
                <c:pt idx="178">
                  <c:v>3.2647569796957847</c:v>
                </c:pt>
                <c:pt idx="179">
                  <c:v>3.3968770704608957</c:v>
                </c:pt>
                <c:pt idx="180">
                  <c:v>3.2856180466586964</c:v>
                </c:pt>
                <c:pt idx="181">
                  <c:v>3.33081702507834</c:v>
                </c:pt>
                <c:pt idx="182">
                  <c:v>3.5150897832507324</c:v>
                </c:pt>
                <c:pt idx="183">
                  <c:v>3.6263488070529317</c:v>
                </c:pt>
                <c:pt idx="184">
                  <c:v>3.4977055607816392</c:v>
                </c:pt>
                <c:pt idx="185">
                  <c:v>3.4942287162878207</c:v>
                </c:pt>
                <c:pt idx="186">
                  <c:v>3.2890948911525157</c:v>
                </c:pt>
                <c:pt idx="187">
                  <c:v>3.508136094263095</c:v>
                </c:pt>
                <c:pt idx="188">
                  <c:v>3.3934002259670772</c:v>
                </c:pt>
                <c:pt idx="189">
                  <c:v>3.306479113621609</c:v>
                </c:pt>
                <c:pt idx="190">
                  <c:v>3.3725391590041647</c:v>
                </c:pt>
                <c:pt idx="191">
                  <c:v>3.483798182806364</c:v>
                </c:pt>
                <c:pt idx="192">
                  <c:v>3.3864465369794403</c:v>
                </c:pt>
                <c:pt idx="193">
                  <c:v>3.3655854700165277</c:v>
                </c:pt>
                <c:pt idx="194">
                  <c:v>3.2056506233008664</c:v>
                </c:pt>
                <c:pt idx="195">
                  <c:v>3.2925717356463338</c:v>
                </c:pt>
                <c:pt idx="196">
                  <c:v>3.3169096471030648</c:v>
                </c:pt>
                <c:pt idx="197">
                  <c:v>3.2021737788070475</c:v>
                </c:pt>
                <c:pt idx="198">
                  <c:v>3.2369422237452348</c:v>
                </c:pt>
                <c:pt idx="199">
                  <c:v>3.3099559581154279</c:v>
                </c:pt>
                <c:pt idx="200">
                  <c:v>3.2160811567823222</c:v>
                </c:pt>
                <c:pt idx="201">
                  <c:v>3.5116129387569139</c:v>
                </c:pt>
                <c:pt idx="202">
                  <c:v>3.4803213383125455</c:v>
                </c:pt>
                <c:pt idx="203">
                  <c:v>3.3621086255227084</c:v>
                </c:pt>
                <c:pt idx="204">
                  <c:v>3.3134328026092459</c:v>
                </c:pt>
                <c:pt idx="205">
                  <c:v>3.0109473316470172</c:v>
                </c:pt>
                <c:pt idx="206">
                  <c:v>2.9240262193015489</c:v>
                </c:pt>
                <c:pt idx="207">
                  <c:v>3.0978684439924855</c:v>
                </c:pt>
                <c:pt idx="208">
                  <c:v>2.8823040853757247</c:v>
                </c:pt>
                <c:pt idx="209">
                  <c:v>2.7467071501167943</c:v>
                </c:pt>
                <c:pt idx="210">
                  <c:v>2.6945544827095129</c:v>
                </c:pt>
                <c:pt idx="211">
                  <c:v>2.8544893294251743</c:v>
                </c:pt>
                <c:pt idx="212">
                  <c:v>3.278664357671059</c:v>
                </c:pt>
                <c:pt idx="213">
                  <c:v>3.1813127118441349</c:v>
                </c:pt>
                <c:pt idx="214">
                  <c:v>3.1326368889306724</c:v>
                </c:pt>
                <c:pt idx="215">
                  <c:v>3.2786643576710586</c:v>
                </c:pt>
                <c:pt idx="216">
                  <c:v>3.3725391590041647</c:v>
                </c:pt>
                <c:pt idx="217">
                  <c:v>3.2856180466586968</c:v>
                </c:pt>
                <c:pt idx="218">
                  <c:v>3.101345288486304</c:v>
                </c:pt>
                <c:pt idx="219">
                  <c:v>3.0630999990542978</c:v>
                </c:pt>
                <c:pt idx="220">
                  <c:v>3.0839610660172108</c:v>
                </c:pt>
                <c:pt idx="221">
                  <c:v>3.1917432453255907</c:v>
                </c:pt>
                <c:pt idx="222">
                  <c:v>3.1639284893750412</c:v>
                </c:pt>
                <c:pt idx="223">
                  <c:v>3.049192621079023</c:v>
                </c:pt>
                <c:pt idx="224">
                  <c:v>3.2960485801401527</c:v>
                </c:pt>
                <c:pt idx="225">
                  <c:v>3.4559834268558141</c:v>
                </c:pt>
                <c:pt idx="226">
                  <c:v>3.3864465369794394</c:v>
                </c:pt>
                <c:pt idx="227">
                  <c:v>3.3690623145103458</c:v>
                </c:pt>
                <c:pt idx="228">
                  <c:v>3.3621086255227088</c:v>
                </c:pt>
                <c:pt idx="229">
                  <c:v>3.4525065823619956</c:v>
                </c:pt>
                <c:pt idx="230">
                  <c:v>3.6054877400900196</c:v>
                </c:pt>
                <c:pt idx="231">
                  <c:v>3.6819783189540312</c:v>
                </c:pt>
                <c:pt idx="232">
                  <c:v>3.5846266731271075</c:v>
                </c:pt>
                <c:pt idx="233">
                  <c:v>3.4107844484361713</c:v>
                </c:pt>
                <c:pt idx="234">
                  <c:v>3.3203864915968841</c:v>
                </c:pt>
                <c:pt idx="235">
                  <c:v>3.1117758219677607</c:v>
                </c:pt>
                <c:pt idx="236">
                  <c:v>2.7745219060673447</c:v>
                </c:pt>
                <c:pt idx="237">
                  <c:v>2.6215407483393198</c:v>
                </c:pt>
                <c:pt idx="238">
                  <c:v>2.3712079447843712</c:v>
                </c:pt>
                <c:pt idx="239">
                  <c:v>2.4650827461174774</c:v>
                </c:pt>
                <c:pt idx="240">
                  <c:v>2.2808099879450845</c:v>
                </c:pt>
                <c:pt idx="241">
                  <c:v>2.4789901240927521</c:v>
                </c:pt>
                <c:pt idx="242">
                  <c:v>2.5867723034011325</c:v>
                </c:pt>
                <c:pt idx="243">
                  <c:v>2.635448126314595</c:v>
                </c:pt>
                <c:pt idx="244">
                  <c:v>2.3399163443400033</c:v>
                </c:pt>
                <c:pt idx="245">
                  <c:v>2.0687224738221421</c:v>
                </c:pt>
                <c:pt idx="246">
                  <c:v>1.8149128257733751</c:v>
                </c:pt>
                <c:pt idx="247">
                  <c:v>1.7175611799464507</c:v>
                </c:pt>
                <c:pt idx="248">
                  <c:v>1.4046451755027654</c:v>
                </c:pt>
                <c:pt idx="249">
                  <c:v>1.4081220199965843</c:v>
                </c:pt>
                <c:pt idx="250">
                  <c:v>1.3420619746140285</c:v>
                </c:pt>
                <c:pt idx="251">
                  <c:v>1.4046451755027654</c:v>
                </c:pt>
                <c:pt idx="252">
                  <c:v>1.5263347327864207</c:v>
                </c:pt>
                <c:pt idx="253">
                  <c:v>1.4950431323420525</c:v>
                </c:pt>
                <c:pt idx="254">
                  <c:v>1.550672644243152</c:v>
                </c:pt>
                <c:pt idx="255">
                  <c:v>1.6063021561442519</c:v>
                </c:pt>
                <c:pt idx="256">
                  <c:v>1.4811357543667774</c:v>
                </c:pt>
                <c:pt idx="257">
                  <c:v>1.4707052208853213</c:v>
                </c:pt>
                <c:pt idx="258">
                  <c:v>1.3837841085398532</c:v>
                </c:pt>
                <c:pt idx="259">
                  <c:v>1.2203724173303734</c:v>
                </c:pt>
                <c:pt idx="260">
                  <c:v>1.1091133935281738</c:v>
                </c:pt>
                <c:pt idx="261">
                  <c:v>1.0569607261208929</c:v>
                </c:pt>
                <c:pt idx="262">
                  <c:v>0.97351645826924338</c:v>
                </c:pt>
                <c:pt idx="263">
                  <c:v>0.9248406353557812</c:v>
                </c:pt>
                <c:pt idx="264">
                  <c:v>0.93527116883723749</c:v>
                </c:pt>
                <c:pt idx="265">
                  <c:v>0.90050272389905017</c:v>
                </c:pt>
                <c:pt idx="266">
                  <c:v>0.83096583402267554</c:v>
                </c:pt>
                <c:pt idx="267">
                  <c:v>0.85182690098558811</c:v>
                </c:pt>
                <c:pt idx="268">
                  <c:v>0.77533632212157599</c:v>
                </c:pt>
                <c:pt idx="269">
                  <c:v>0.77185947762775731</c:v>
                </c:pt>
                <c:pt idx="270">
                  <c:v>0.80315107807212605</c:v>
                </c:pt>
                <c:pt idx="271">
                  <c:v>0.80315107807212605</c:v>
                </c:pt>
                <c:pt idx="272">
                  <c:v>0.72318365471429502</c:v>
                </c:pt>
                <c:pt idx="273">
                  <c:v>0.81358161155358211</c:v>
                </c:pt>
                <c:pt idx="274">
                  <c:v>0.82401214503503817</c:v>
                </c:pt>
                <c:pt idx="275">
                  <c:v>0.9283174798496</c:v>
                </c:pt>
                <c:pt idx="276">
                  <c:v>0.95265539130633115</c:v>
                </c:pt>
                <c:pt idx="277">
                  <c:v>0.94917854681251246</c:v>
                </c:pt>
                <c:pt idx="278">
                  <c:v>0.95265539130633103</c:v>
                </c:pt>
                <c:pt idx="279">
                  <c:v>1.1299744604910862</c:v>
                </c:pt>
                <c:pt idx="280">
                  <c:v>1.2968629961943849</c:v>
                </c:pt>
                <c:pt idx="281">
                  <c:v>1.5854410891813393</c:v>
                </c:pt>
                <c:pt idx="282">
                  <c:v>1.8392507372301063</c:v>
                </c:pt>
                <c:pt idx="283">
                  <c:v>2.1208751412294231</c:v>
                </c:pt>
                <c:pt idx="284">
                  <c:v>2.1730278086367041</c:v>
                </c:pt>
                <c:pt idx="285">
                  <c:v>2.5589575474505826</c:v>
                </c:pt>
                <c:pt idx="286">
                  <c:v>2.9205493748077305</c:v>
                </c:pt>
                <c:pt idx="287">
                  <c:v>2.9866094201902862</c:v>
                </c:pt>
                <c:pt idx="288">
                  <c:v>2.9205493748077305</c:v>
                </c:pt>
                <c:pt idx="289">
                  <c:v>3.2786643576710595</c:v>
                </c:pt>
                <c:pt idx="290">
                  <c:v>3.3899233814732583</c:v>
                </c:pt>
                <c:pt idx="291">
                  <c:v>3.7271772973736748</c:v>
                </c:pt>
                <c:pt idx="292">
                  <c:v>4.2035049930268409</c:v>
                </c:pt>
                <c:pt idx="293">
                  <c:v>4.964933937173142</c:v>
                </c:pt>
                <c:pt idx="294">
                  <c:v>5.8793440390474663</c:v>
                </c:pt>
                <c:pt idx="295">
                  <c:v>6.7311709400330537</c:v>
                </c:pt>
                <c:pt idx="296">
                  <c:v>6.508652892428656</c:v>
                </c:pt>
                <c:pt idx="297">
                  <c:v>6.4738844474904687</c:v>
                </c:pt>
                <c:pt idx="298">
                  <c:v>6.508652892428656</c:v>
                </c:pt>
                <c:pt idx="299">
                  <c:v>6.4912686699595614</c:v>
                </c:pt>
                <c:pt idx="300">
                  <c:v>7.0927627673902025</c:v>
                </c:pt>
                <c:pt idx="301">
                  <c:v>8.0210802472398033</c:v>
                </c:pt>
                <c:pt idx="302">
                  <c:v>8.8729071482253907</c:v>
                </c:pt>
                <c:pt idx="303">
                  <c:v>9.4535401786931175</c:v>
                </c:pt>
                <c:pt idx="304">
                  <c:v>10.148909077456864</c:v>
                </c:pt>
                <c:pt idx="305">
                  <c:v>10.646097840072942</c:v>
                </c:pt>
                <c:pt idx="306">
                  <c:v>11.428387851182155</c:v>
                </c:pt>
                <c:pt idx="307">
                  <c:v>12.61399182357434</c:v>
                </c:pt>
                <c:pt idx="308">
                  <c:v>14.150757089842218</c:v>
                </c:pt>
                <c:pt idx="309">
                  <c:v>14.887848122531789</c:v>
                </c:pt>
                <c:pt idx="310">
                  <c:v>16.535872412601861</c:v>
                </c:pt>
                <c:pt idx="311">
                  <c:v>17.356407713143081</c:v>
                </c:pt>
                <c:pt idx="312">
                  <c:v>18.378599994325789</c:v>
                </c:pt>
                <c:pt idx="313">
                  <c:v>18.555919063510544</c:v>
                </c:pt>
                <c:pt idx="314">
                  <c:v>18.701946532250933</c:v>
                </c:pt>
                <c:pt idx="315">
                  <c:v>17.745814296450781</c:v>
                </c:pt>
                <c:pt idx="316">
                  <c:v>17.996147100005729</c:v>
                </c:pt>
                <c:pt idx="317">
                  <c:v>17.391176158081269</c:v>
                </c:pt>
                <c:pt idx="318">
                  <c:v>17.137366510032503</c:v>
                </c:pt>
                <c:pt idx="319">
                  <c:v>15.736198179023557</c:v>
                </c:pt>
                <c:pt idx="320">
                  <c:v>14.567978429100465</c:v>
                </c:pt>
                <c:pt idx="321">
                  <c:v>13.13551849764715</c:v>
                </c:pt>
                <c:pt idx="322">
                  <c:v>12.975583650931489</c:v>
                </c:pt>
                <c:pt idx="323">
                  <c:v>12.088988305007714</c:v>
                </c:pt>
                <c:pt idx="324">
                  <c:v>12.116803060958263</c:v>
                </c:pt>
                <c:pt idx="325">
                  <c:v>11.626567987329821</c:v>
                </c:pt>
                <c:pt idx="326">
                  <c:v>11.591799542391636</c:v>
                </c:pt>
                <c:pt idx="327">
                  <c:v>12.054219860069525</c:v>
                </c:pt>
                <c:pt idx="328">
                  <c:v>11.386665717256331</c:v>
                </c:pt>
                <c:pt idx="329">
                  <c:v>10.580037794690385</c:v>
                </c:pt>
                <c:pt idx="330">
                  <c:v>9.9889742307412011</c:v>
                </c:pt>
                <c:pt idx="331">
                  <c:v>8.60171327770753</c:v>
                </c:pt>
                <c:pt idx="332">
                  <c:v>8.4487321199795051</c:v>
                </c:pt>
                <c:pt idx="333">
                  <c:v>8.2783667397823884</c:v>
                </c:pt>
                <c:pt idx="334">
                  <c:v>7.5447525515866358</c:v>
                </c:pt>
                <c:pt idx="335">
                  <c:v>7.1518691237851195</c:v>
                </c:pt>
                <c:pt idx="336">
                  <c:v>6.1783526655158765</c:v>
                </c:pt>
                <c:pt idx="337">
                  <c:v>5.2430814966786405</c:v>
                </c:pt>
                <c:pt idx="338">
                  <c:v>5.0657624274938851</c:v>
                </c:pt>
                <c:pt idx="339">
                  <c:v>4.4364535741126954</c:v>
                </c:pt>
                <c:pt idx="340">
                  <c:v>4.2939029498661281</c:v>
                </c:pt>
                <c:pt idx="341">
                  <c:v>4.1791670815701094</c:v>
                </c:pt>
                <c:pt idx="342">
                  <c:v>4.3217177058166767</c:v>
                </c:pt>
                <c:pt idx="343">
                  <c:v>3.8001910317438683</c:v>
                </c:pt>
                <c:pt idx="344">
                  <c:v>3.6402561850282065</c:v>
                </c:pt>
                <c:pt idx="345">
                  <c:v>3.584626673127107</c:v>
                </c:pt>
                <c:pt idx="346">
                  <c:v>3.4698908048310888</c:v>
                </c:pt>
                <c:pt idx="347">
                  <c:v>3.4525065823619951</c:v>
                </c:pt>
                <c:pt idx="348">
                  <c:v>3.5046592497692766</c:v>
                </c:pt>
                <c:pt idx="349">
                  <c:v>3.1256831999430355</c:v>
                </c:pt>
                <c:pt idx="350">
                  <c:v>3.2821412021648784</c:v>
                </c:pt>
                <c:pt idx="351">
                  <c:v>3.2612801352019658</c:v>
                </c:pt>
                <c:pt idx="352">
                  <c:v>3.0804842215233919</c:v>
                </c:pt>
                <c:pt idx="353">
                  <c:v>3.0213778651284735</c:v>
                </c:pt>
                <c:pt idx="354">
                  <c:v>2.9379335972768241</c:v>
                </c:pt>
                <c:pt idx="355">
                  <c:v>2.7154155496724255</c:v>
                </c:pt>
                <c:pt idx="356">
                  <c:v>2.6111102148578635</c:v>
                </c:pt>
                <c:pt idx="357">
                  <c:v>2.3746847892781906</c:v>
                </c:pt>
                <c:pt idx="358">
                  <c:v>2.2877636769327223</c:v>
                </c:pt>
                <c:pt idx="359">
                  <c:v>2.2182267870563477</c:v>
                </c:pt>
                <c:pt idx="360">
                  <c:v>2.1834583421181604</c:v>
                </c:pt>
                <c:pt idx="361">
                  <c:v>2.305147899401816</c:v>
                </c:pt>
                <c:pt idx="362">
                  <c:v>2.3329626553523655</c:v>
                </c:pt>
                <c:pt idx="363">
                  <c:v>2.2356110095254413</c:v>
                </c:pt>
                <c:pt idx="364">
                  <c:v>2.200842564587254</c:v>
                </c:pt>
                <c:pt idx="365">
                  <c:v>2.0443845623654111</c:v>
                </c:pt>
                <c:pt idx="366">
                  <c:v>2.0513382513530489</c:v>
                </c:pt>
                <c:pt idx="367">
                  <c:v>2.0096161174272238</c:v>
                </c:pt>
                <c:pt idx="368">
                  <c:v>1.9400792275508496</c:v>
                </c:pt>
                <c:pt idx="369">
                  <c:v>1.9991855839457682</c:v>
                </c:pt>
                <c:pt idx="370">
                  <c:v>2.0339540288839553</c:v>
                </c:pt>
                <c:pt idx="371">
                  <c:v>2.1486898971799731</c:v>
                </c:pt>
                <c:pt idx="372">
                  <c:v>2.1625972751552482</c:v>
                </c:pt>
                <c:pt idx="373">
                  <c:v>2.2147499425625288</c:v>
                </c:pt>
                <c:pt idx="374">
                  <c:v>2.277333143451266</c:v>
                </c:pt>
                <c:pt idx="375">
                  <c:v>2.2356110095254409</c:v>
                </c:pt>
                <c:pt idx="376">
                  <c:v>2.0895835407850547</c:v>
                </c:pt>
                <c:pt idx="377">
                  <c:v>2.1799814976243419</c:v>
                </c:pt>
                <c:pt idx="378">
                  <c:v>2.2182267870563477</c:v>
                </c:pt>
                <c:pt idx="379">
                  <c:v>2.4372679901669274</c:v>
                </c:pt>
                <c:pt idx="380">
                  <c:v>2.4268374566854711</c:v>
                </c:pt>
                <c:pt idx="381">
                  <c:v>2.4268374566854716</c:v>
                </c:pt>
                <c:pt idx="382">
                  <c:v>2.5172354135247583</c:v>
                </c:pt>
                <c:pt idx="383">
                  <c:v>2.5172354135247583</c:v>
                </c:pt>
                <c:pt idx="384">
                  <c:v>2.3990227007349216</c:v>
                </c:pt>
                <c:pt idx="385">
                  <c:v>2.3503468778214591</c:v>
                </c:pt>
                <c:pt idx="386">
                  <c:v>2.3016710549079966</c:v>
                </c:pt>
                <c:pt idx="387">
                  <c:v>2.252995231994535</c:v>
                </c:pt>
                <c:pt idx="388">
                  <c:v>2.3121015883894533</c:v>
                </c:pt>
                <c:pt idx="389">
                  <c:v>2.2217036315501661</c:v>
                </c:pt>
                <c:pt idx="390">
                  <c:v>2.4198837676978338</c:v>
                </c:pt>
                <c:pt idx="391">
                  <c:v>2.5798186144134951</c:v>
                </c:pt>
                <c:pt idx="392">
                  <c:v>2.6319712818207761</c:v>
                </c:pt>
                <c:pt idx="393">
                  <c:v>2.6597860377713261</c:v>
                </c:pt>
                <c:pt idx="394">
                  <c:v>2.4303143011792896</c:v>
                </c:pt>
                <c:pt idx="395">
                  <c:v>2.1938888755996167</c:v>
                </c:pt>
                <c:pt idx="396">
                  <c:v>2.1486898971799735</c:v>
                </c:pt>
                <c:pt idx="397">
                  <c:v>1.9400792275508496</c:v>
                </c:pt>
                <c:pt idx="398">
                  <c:v>1.6932232684897197</c:v>
                </c:pt>
                <c:pt idx="399">
                  <c:v>1.6410706010824392</c:v>
                </c:pt>
                <c:pt idx="400">
                  <c:v>1.8253433592548316</c:v>
                </c:pt>
                <c:pt idx="401">
                  <c:v>2.1869351866119793</c:v>
                </c:pt>
                <c:pt idx="402">
                  <c:v>2.3607774113029154</c:v>
                </c:pt>
                <c:pt idx="403">
                  <c:v>2.4407448346607459</c:v>
                </c:pt>
                <c:pt idx="404">
                  <c:v>2.666739726758963</c:v>
                </c:pt>
                <c:pt idx="405">
                  <c:v>3.1222063554492165</c:v>
                </c:pt>
                <c:pt idx="406">
                  <c:v>3.4246918264114461</c:v>
                </c:pt>
                <c:pt idx="407">
                  <c:v>3.3864465369794403</c:v>
                </c:pt>
                <c:pt idx="408">
                  <c:v>3.4525065823619956</c:v>
                </c:pt>
                <c:pt idx="409">
                  <c:v>3.6228719625591133</c:v>
                </c:pt>
                <c:pt idx="410">
                  <c:v>3.6020108955962011</c:v>
                </c:pt>
                <c:pt idx="411">
                  <c:v>3.5881035176209264</c:v>
                </c:pt>
                <c:pt idx="412">
                  <c:v>3.4698908048310892</c:v>
                </c:pt>
                <c:pt idx="413">
                  <c:v>3.5394276947074639</c:v>
                </c:pt>
                <c:pt idx="414">
                  <c:v>3.4212149819176276</c:v>
                </c:pt>
                <c:pt idx="415">
                  <c:v>3.5220434722383707</c:v>
                </c:pt>
                <c:pt idx="416">
                  <c:v>3.5463813836951013</c:v>
                </c:pt>
                <c:pt idx="417">
                  <c:v>3.6298256515467502</c:v>
                </c:pt>
                <c:pt idx="418">
                  <c:v>3.7097930749045811</c:v>
                </c:pt>
                <c:pt idx="419">
                  <c:v>3.4664139603372703</c:v>
                </c:pt>
                <c:pt idx="420">
                  <c:v>3.1986969343132285</c:v>
                </c:pt>
                <c:pt idx="421">
                  <c:v>3.2995254246339711</c:v>
                </c:pt>
                <c:pt idx="422">
                  <c:v>3.2751875131772401</c:v>
                </c:pt>
                <c:pt idx="423">
                  <c:v>3.254326446214328</c:v>
                </c:pt>
                <c:pt idx="424">
                  <c:v>3.33081702507834</c:v>
                </c:pt>
                <c:pt idx="425">
                  <c:v>3.3169096471030648</c:v>
                </c:pt>
                <c:pt idx="426">
                  <c:v>3.661117251991119</c:v>
                </c:pt>
                <c:pt idx="427">
                  <c:v>3.9566490339657112</c:v>
                </c:pt>
                <c:pt idx="428">
                  <c:v>4.102676502706097</c:v>
                </c:pt>
                <c:pt idx="429">
                  <c:v>4.4677451745570638</c:v>
                </c:pt>
                <c:pt idx="430">
                  <c:v>4.6520179327294562</c:v>
                </c:pt>
                <c:pt idx="431">
                  <c:v>4.766753801025474</c:v>
                </c:pt>
                <c:pt idx="432">
                  <c:v>4.9753644706545979</c:v>
                </c:pt>
                <c:pt idx="433">
                  <c:v>5.2882804750982828</c:v>
                </c:pt>
                <c:pt idx="434">
                  <c:v>5.4134468768757573</c:v>
                </c:pt>
                <c:pt idx="435">
                  <c:v>5.9488809289238409</c:v>
                </c:pt>
                <c:pt idx="436">
                  <c:v>6.1296768426024153</c:v>
                </c:pt>
                <c:pt idx="437">
                  <c:v>6.557328715342118</c:v>
                </c:pt>
                <c:pt idx="438">
                  <c:v>6.6199119162308557</c:v>
                </c:pt>
                <c:pt idx="439">
                  <c:v>6.6303424497123116</c:v>
                </c:pt>
                <c:pt idx="440">
                  <c:v>6.8354762748476157</c:v>
                </c:pt>
                <c:pt idx="441">
                  <c:v>7.1727301907480339</c:v>
                </c:pt>
                <c:pt idx="442">
                  <c:v>7.064948011439653</c:v>
                </c:pt>
                <c:pt idx="443">
                  <c:v>7.1901144132171266</c:v>
                </c:pt>
                <c:pt idx="444">
                  <c:v>7.3465724154389687</c:v>
                </c:pt>
                <c:pt idx="445">
                  <c:v>7.6594884198826545</c:v>
                </c:pt>
                <c:pt idx="446">
                  <c:v>8.2714130507947505</c:v>
                </c:pt>
                <c:pt idx="447">
                  <c:v>8.6747270120777227</c:v>
                </c:pt>
                <c:pt idx="448">
                  <c:v>9.0397956839286895</c:v>
                </c:pt>
                <c:pt idx="449">
                  <c:v>9.2379758200763558</c:v>
                </c:pt>
                <c:pt idx="450">
                  <c:v>9.5787065804705911</c:v>
                </c:pt>
                <c:pt idx="451">
                  <c:v>9.321420087928006</c:v>
                </c:pt>
                <c:pt idx="452">
                  <c:v>9.067610439879239</c:v>
                </c:pt>
                <c:pt idx="453">
                  <c:v>8.8659534592377529</c:v>
                </c:pt>
                <c:pt idx="454">
                  <c:v>9.2553600425454512</c:v>
                </c:pt>
                <c:pt idx="455">
                  <c:v>9.3596653773600131</c:v>
                </c:pt>
                <c:pt idx="456">
                  <c:v>9.9368215633339219</c:v>
                </c:pt>
                <c:pt idx="457">
                  <c:v>9.8394699175069977</c:v>
                </c:pt>
                <c:pt idx="458">
                  <c:v>10.392288192024173</c:v>
                </c:pt>
                <c:pt idx="459">
                  <c:v>10.447917703925274</c:v>
                </c:pt>
                <c:pt idx="460">
                  <c:v>10.444440859431456</c:v>
                </c:pt>
                <c:pt idx="461">
                  <c:v>10.698250507480223</c:v>
                </c:pt>
                <c:pt idx="462">
                  <c:v>11.025073889899181</c:v>
                </c:pt>
                <c:pt idx="463">
                  <c:v>10.837324287232972</c:v>
                </c:pt>
                <c:pt idx="464">
                  <c:v>11.129379224713745</c:v>
                </c:pt>
                <c:pt idx="465">
                  <c:v>11.365804650293414</c:v>
                </c:pt>
                <c:pt idx="466">
                  <c:v>11.626567987329823</c:v>
                </c:pt>
                <c:pt idx="467">
                  <c:v>12.387996931476124</c:v>
                </c:pt>
                <c:pt idx="468">
                  <c:v>13.271115432906081</c:v>
                </c:pt>
                <c:pt idx="469">
                  <c:v>13.792642106978889</c:v>
                </c:pt>
                <c:pt idx="470">
                  <c:v>13.95257695369455</c:v>
                </c:pt>
                <c:pt idx="471">
                  <c:v>15.05125981374127</c:v>
                </c:pt>
                <c:pt idx="472">
                  <c:v>15.906563559220675</c:v>
                </c:pt>
                <c:pt idx="473">
                  <c:v>16.508057656651314</c:v>
                </c:pt>
                <c:pt idx="474">
                  <c:v>17.165181265983055</c:v>
                </c:pt>
                <c:pt idx="475">
                  <c:v>17.50243518188347</c:v>
                </c:pt>
                <c:pt idx="476">
                  <c:v>18.927941424349147</c:v>
                </c:pt>
                <c:pt idx="477">
                  <c:v>20.753284783603981</c:v>
                </c:pt>
                <c:pt idx="478">
                  <c:v>21.848490799156878</c:v>
                </c:pt>
                <c:pt idx="479">
                  <c:v>22.22051315999548</c:v>
                </c:pt>
                <c:pt idx="480">
                  <c:v>22.575151298364993</c:v>
                </c:pt>
                <c:pt idx="481">
                  <c:v>22.425646985130786</c:v>
                </c:pt>
                <c:pt idx="482">
                  <c:v>23.826815316139736</c:v>
                </c:pt>
                <c:pt idx="483">
                  <c:v>24.942882398655541</c:v>
                </c:pt>
                <c:pt idx="484">
                  <c:v>26.94554482709513</c:v>
                </c:pt>
                <c:pt idx="485">
                  <c:v>27.74174221617962</c:v>
                </c:pt>
                <c:pt idx="486">
                  <c:v>27.901677062895281</c:v>
                </c:pt>
                <c:pt idx="487">
                  <c:v>28.301514179684435</c:v>
                </c:pt>
                <c:pt idx="488">
                  <c:v>29.40715072871879</c:v>
                </c:pt>
                <c:pt idx="489">
                  <c:v>30.585801012123341</c:v>
                </c:pt>
                <c:pt idx="490">
                  <c:v>31.628854360268953</c:v>
                </c:pt>
                <c:pt idx="491">
                  <c:v>30.846564349159742</c:v>
                </c:pt>
                <c:pt idx="492">
                  <c:v>30.957823372961943</c:v>
                </c:pt>
                <c:pt idx="493">
                  <c:v>31.159480353603424</c:v>
                </c:pt>
                <c:pt idx="494">
                  <c:v>30.881332794097933</c:v>
                </c:pt>
                <c:pt idx="495">
                  <c:v>30.491926210790233</c:v>
                </c:pt>
                <c:pt idx="496">
                  <c:v>29.678344599236652</c:v>
                </c:pt>
                <c:pt idx="497">
                  <c:v>28.607476495140482</c:v>
                </c:pt>
                <c:pt idx="498">
                  <c:v>27.804325417068359</c:v>
                </c:pt>
                <c:pt idx="499">
                  <c:v>26.64653620062672</c:v>
                </c:pt>
                <c:pt idx="500">
                  <c:v>25.978982057813528</c:v>
                </c:pt>
                <c:pt idx="501">
                  <c:v>25.773848232678226</c:v>
                </c:pt>
                <c:pt idx="502">
                  <c:v>25.307951070506512</c:v>
                </c:pt>
                <c:pt idx="503">
                  <c:v>24.995035066062826</c:v>
                </c:pt>
                <c:pt idx="504">
                  <c:v>23.920690117472841</c:v>
                </c:pt>
                <c:pt idx="505">
                  <c:v>23.121015883894533</c:v>
                </c:pt>
                <c:pt idx="506">
                  <c:v>22.338725872785314</c:v>
                </c:pt>
                <c:pt idx="507">
                  <c:v>21.893689777576522</c:v>
                </c:pt>
                <c:pt idx="508">
                  <c:v>21.153121900393131</c:v>
                </c:pt>
                <c:pt idx="509">
                  <c:v>20.464706690617025</c:v>
                </c:pt>
                <c:pt idx="510">
                  <c:v>20.040531662371141</c:v>
                </c:pt>
                <c:pt idx="511">
                  <c:v>18.326447326918508</c:v>
                </c:pt>
                <c:pt idx="512">
                  <c:v>17.669323717586771</c:v>
                </c:pt>
                <c:pt idx="513">
                  <c:v>17.266009756303795</c:v>
                </c:pt>
                <c:pt idx="514">
                  <c:v>16.441997611268761</c:v>
                </c:pt>
                <c:pt idx="515">
                  <c:v>16.313354364997462</c:v>
                </c:pt>
                <c:pt idx="516">
                  <c:v>16.181234274232349</c:v>
                </c:pt>
                <c:pt idx="517">
                  <c:v>14.494964694730269</c:v>
                </c:pt>
                <c:pt idx="518">
                  <c:v>14.776589098729588</c:v>
                </c:pt>
                <c:pt idx="519">
                  <c:v>14.526256295174639</c:v>
                </c:pt>
                <c:pt idx="520">
                  <c:v>13.876086374830539</c:v>
                </c:pt>
                <c:pt idx="521">
                  <c:v>14.317645625545518</c:v>
                </c:pt>
                <c:pt idx="522">
                  <c:v>14.675760608408847</c:v>
                </c:pt>
                <c:pt idx="523">
                  <c:v>13.869132685842901</c:v>
                </c:pt>
                <c:pt idx="524">
                  <c:v>12.255876840711011</c:v>
                </c:pt>
                <c:pt idx="525">
                  <c:v>12.287168441155378</c:v>
                </c:pt>
                <c:pt idx="526">
                  <c:v>12.241969462735735</c:v>
                </c:pt>
                <c:pt idx="527">
                  <c:v>12.69395924693217</c:v>
                </c:pt>
                <c:pt idx="528">
                  <c:v>12.568792845154695</c:v>
                </c:pt>
                <c:pt idx="529">
                  <c:v>12.179386261846998</c:v>
                </c:pt>
                <c:pt idx="530">
                  <c:v>12.9964447178944</c:v>
                </c:pt>
                <c:pt idx="531">
                  <c:v>14.004729621101832</c:v>
                </c:pt>
                <c:pt idx="532">
                  <c:v>13.417142901646466</c:v>
                </c:pt>
                <c:pt idx="533">
                  <c:v>12.641806579524888</c:v>
                </c:pt>
                <c:pt idx="534">
                  <c:v>12.662667646487803</c:v>
                </c:pt>
                <c:pt idx="535">
                  <c:v>12.381043242488486</c:v>
                </c:pt>
                <c:pt idx="536">
                  <c:v>12.777403514783822</c:v>
                </c:pt>
                <c:pt idx="537">
                  <c:v>12.134187283427355</c:v>
                </c:pt>
                <c:pt idx="538">
                  <c:v>11.772595456070206</c:v>
                </c:pt>
                <c:pt idx="539">
                  <c:v>11.706535410687652</c:v>
                </c:pt>
                <c:pt idx="540">
                  <c:v>11.7899796785393</c:v>
                </c:pt>
                <c:pt idx="541">
                  <c:v>10.628713617603848</c:v>
                </c:pt>
                <c:pt idx="542">
                  <c:v>10.430533481456179</c:v>
                </c:pt>
                <c:pt idx="543">
                  <c:v>9.728210893704798</c:v>
                </c:pt>
                <c:pt idx="544">
                  <c:v>9.3944338222981987</c:v>
                </c:pt>
                <c:pt idx="545">
                  <c:v>9.1232399517803398</c:v>
                </c:pt>
                <c:pt idx="546">
                  <c:v>8.6121438111889859</c:v>
                </c:pt>
                <c:pt idx="547">
                  <c:v>8.5182690098558798</c:v>
                </c:pt>
                <c:pt idx="548">
                  <c:v>8.765124968917009</c:v>
                </c:pt>
                <c:pt idx="549">
                  <c:v>8.4174405195351358</c:v>
                </c:pt>
                <c:pt idx="550">
                  <c:v>8.4452552754856871</c:v>
                </c:pt>
                <c:pt idx="551">
                  <c:v>8.5982364332137102</c:v>
                </c:pt>
                <c:pt idx="552">
                  <c:v>8.1914456274369201</c:v>
                </c:pt>
                <c:pt idx="553">
                  <c:v>7.7081642427961157</c:v>
                </c:pt>
                <c:pt idx="554">
                  <c:v>7.5343220181051791</c:v>
                </c:pt>
                <c:pt idx="555">
                  <c:v>6.8493836528228913</c:v>
                </c:pt>
                <c:pt idx="556">
                  <c:v>6.5190834259101118</c:v>
                </c:pt>
                <c:pt idx="557">
                  <c:v>6.3139496007748077</c:v>
                </c:pt>
                <c:pt idx="558">
                  <c:v>5.9766956848743913</c:v>
                </c:pt>
                <c:pt idx="559">
                  <c:v>5.6255343909987001</c:v>
                </c:pt>
                <c:pt idx="560">
                  <c:v>5.4725532332706752</c:v>
                </c:pt>
                <c:pt idx="561">
                  <c:v>4.7632769565316551</c:v>
                </c:pt>
                <c:pt idx="562">
                  <c:v>4.7910917124822054</c:v>
                </c:pt>
                <c:pt idx="563">
                  <c:v>4.6659253107047309</c:v>
                </c:pt>
                <c:pt idx="564">
                  <c:v>4.5164209974705249</c:v>
                </c:pt>
                <c:pt idx="565">
                  <c:v>4.0818154357431844</c:v>
                </c:pt>
                <c:pt idx="566">
                  <c:v>3.9184037445337045</c:v>
                </c:pt>
                <c:pt idx="567">
                  <c:v>3.459460271349633</c:v>
                </c:pt>
                <c:pt idx="568">
                  <c:v>3.1430674224121282</c:v>
                </c:pt>
                <c:pt idx="569">
                  <c:v>2.5589575474505821</c:v>
                </c:pt>
                <c:pt idx="570">
                  <c:v>2.4094532342163779</c:v>
                </c:pt>
                <c:pt idx="571">
                  <c:v>2.3677311002905528</c:v>
                </c:pt>
                <c:pt idx="572">
                  <c:v>2.3920690117472843</c:v>
                </c:pt>
                <c:pt idx="573">
                  <c:v>2.1139214522417857</c:v>
                </c:pt>
                <c:pt idx="574">
                  <c:v>2.0409077178715926</c:v>
                </c:pt>
                <c:pt idx="575">
                  <c:v>1.8740191821682937</c:v>
                </c:pt>
                <c:pt idx="576">
                  <c:v>1.818389670267194</c:v>
                </c:pt>
                <c:pt idx="577">
                  <c:v>1.7418990914031818</c:v>
                </c:pt>
                <c:pt idx="578">
                  <c:v>1.6897464239959012</c:v>
                </c:pt>
                <c:pt idx="579">
                  <c:v>1.679315890514445</c:v>
                </c:pt>
                <c:pt idx="580">
                  <c:v>1.5124273548111462</c:v>
                </c:pt>
                <c:pt idx="581">
                  <c:v>1.4289830869594966</c:v>
                </c:pt>
                <c:pt idx="582">
                  <c:v>1.2829556182191102</c:v>
                </c:pt>
                <c:pt idx="583">
                  <c:v>1.2238492618241918</c:v>
                </c:pt>
                <c:pt idx="584">
                  <c:v>1.1299744604910862</c:v>
                </c:pt>
                <c:pt idx="585">
                  <c:v>1.0395765036517992</c:v>
                </c:pt>
                <c:pt idx="586">
                  <c:v>1.0395765036517994</c:v>
                </c:pt>
                <c:pt idx="587">
                  <c:v>0.966562769281606</c:v>
                </c:pt>
                <c:pt idx="588">
                  <c:v>0.92831747984959989</c:v>
                </c:pt>
                <c:pt idx="589">
                  <c:v>0.98047014725688086</c:v>
                </c:pt>
                <c:pt idx="590">
                  <c:v>0.98742383624451846</c:v>
                </c:pt>
                <c:pt idx="591">
                  <c:v>0.94917854681251246</c:v>
                </c:pt>
                <c:pt idx="592">
                  <c:v>0.97699330276306207</c:v>
                </c:pt>
                <c:pt idx="593">
                  <c:v>0.890072190417594</c:v>
                </c:pt>
                <c:pt idx="594">
                  <c:v>0.86921112345468166</c:v>
                </c:pt>
                <c:pt idx="595">
                  <c:v>0.85878058997322548</c:v>
                </c:pt>
                <c:pt idx="596">
                  <c:v>0.81010476705976331</c:v>
                </c:pt>
                <c:pt idx="597">
                  <c:v>0.78924370009685096</c:v>
                </c:pt>
                <c:pt idx="598">
                  <c:v>0.77185947762775731</c:v>
                </c:pt>
                <c:pt idx="599">
                  <c:v>0.74752156617102627</c:v>
                </c:pt>
                <c:pt idx="600">
                  <c:v>0.71970681022047633</c:v>
                </c:pt>
                <c:pt idx="601">
                  <c:v>0.67103098730701427</c:v>
                </c:pt>
                <c:pt idx="602">
                  <c:v>0.62930885338118958</c:v>
                </c:pt>
                <c:pt idx="603">
                  <c:v>0.22599489209821724</c:v>
                </c:pt>
                <c:pt idx="604">
                  <c:v>0.49718876261607786</c:v>
                </c:pt>
                <c:pt idx="605">
                  <c:v>0.48675822913462169</c:v>
                </c:pt>
                <c:pt idx="606">
                  <c:v>0.483281384640803</c:v>
                </c:pt>
                <c:pt idx="607">
                  <c:v>0.45198978419643449</c:v>
                </c:pt>
                <c:pt idx="608">
                  <c:v>0.41026765027060969</c:v>
                </c:pt>
                <c:pt idx="609">
                  <c:v>0.37549920533242248</c:v>
                </c:pt>
                <c:pt idx="610">
                  <c:v>0.70927627673902027</c:v>
                </c:pt>
                <c:pt idx="611">
                  <c:v>0.36506867185096631</c:v>
                </c:pt>
                <c:pt idx="612">
                  <c:v>0.36506867185096631</c:v>
                </c:pt>
                <c:pt idx="613">
                  <c:v>0.368545516344785</c:v>
                </c:pt>
                <c:pt idx="614">
                  <c:v>0.36506867185096631</c:v>
                </c:pt>
                <c:pt idx="615">
                  <c:v>0.36506867185096631</c:v>
                </c:pt>
                <c:pt idx="616">
                  <c:v>0.368545516344785</c:v>
                </c:pt>
                <c:pt idx="617">
                  <c:v>0.37897604982624117</c:v>
                </c:pt>
                <c:pt idx="618">
                  <c:v>0.41026765027060969</c:v>
                </c:pt>
                <c:pt idx="619">
                  <c:v>0.39288342780151614</c:v>
                </c:pt>
                <c:pt idx="620">
                  <c:v>0.39636027229533483</c:v>
                </c:pt>
                <c:pt idx="621">
                  <c:v>0.40331396128297226</c:v>
                </c:pt>
                <c:pt idx="622">
                  <c:v>0.42765187273970334</c:v>
                </c:pt>
                <c:pt idx="623">
                  <c:v>0.43112871723352209</c:v>
                </c:pt>
                <c:pt idx="624">
                  <c:v>0.52848036306044643</c:v>
                </c:pt>
                <c:pt idx="625">
                  <c:v>0.53543405204808392</c:v>
                </c:pt>
                <c:pt idx="626">
                  <c:v>0.6188783198997333</c:v>
                </c:pt>
                <c:pt idx="627">
                  <c:v>0.61192463091209592</c:v>
                </c:pt>
                <c:pt idx="628">
                  <c:v>0.71970681022047633</c:v>
                </c:pt>
                <c:pt idx="629">
                  <c:v>0.75099841066484496</c:v>
                </c:pt>
                <c:pt idx="630">
                  <c:v>1.1334513049849051</c:v>
                </c:pt>
                <c:pt idx="631">
                  <c:v>1.3768304195522159</c:v>
                </c:pt>
                <c:pt idx="632">
                  <c:v>1.6515011345638952</c:v>
                </c:pt>
                <c:pt idx="633">
                  <c:v>1.8566349596992</c:v>
                </c:pt>
                <c:pt idx="634">
                  <c:v>2.023523495402499</c:v>
                </c:pt>
                <c:pt idx="635">
                  <c:v>2.5693880809320393</c:v>
                </c:pt>
                <c:pt idx="636">
                  <c:v>3.6924088524354879</c:v>
                </c:pt>
                <c:pt idx="637">
                  <c:v>4.971887626160779</c:v>
                </c:pt>
                <c:pt idx="638">
                  <c:v>7.374387171389519</c:v>
                </c:pt>
                <c:pt idx="639">
                  <c:v>9.0919483513359705</c:v>
                </c:pt>
                <c:pt idx="640">
                  <c:v>10.308843924172523</c:v>
                </c:pt>
                <c:pt idx="641">
                  <c:v>10.614806239628573</c:v>
                </c:pt>
                <c:pt idx="642">
                  <c:v>12.426242220908128</c:v>
                </c:pt>
                <c:pt idx="643">
                  <c:v>14.296784558582603</c:v>
                </c:pt>
                <c:pt idx="644">
                  <c:v>17.116505443069592</c:v>
                </c:pt>
                <c:pt idx="645">
                  <c:v>18.423798972745434</c:v>
                </c:pt>
                <c:pt idx="646">
                  <c:v>20.471660379604664</c:v>
                </c:pt>
                <c:pt idx="647">
                  <c:v>27.098525984823159</c:v>
                </c:pt>
                <c:pt idx="648">
                  <c:v>28.923869344077989</c:v>
                </c:pt>
                <c:pt idx="649">
                  <c:v>31.468919513553296</c:v>
                </c:pt>
                <c:pt idx="650">
                  <c:v>33.325554473252495</c:v>
                </c:pt>
                <c:pt idx="651">
                  <c:v>32.501542328217461</c:v>
                </c:pt>
                <c:pt idx="652">
                  <c:v>31.500211113997665</c:v>
                </c:pt>
                <c:pt idx="653">
                  <c:v>31.694914405651513</c:v>
                </c:pt>
                <c:pt idx="654">
                  <c:v>25.832954589073132</c:v>
                </c:pt>
                <c:pt idx="655">
                  <c:v>25.603482852481104</c:v>
                </c:pt>
                <c:pt idx="656">
                  <c:v>23.260089663647282</c:v>
                </c:pt>
                <c:pt idx="657">
                  <c:v>22.682933477673373</c:v>
                </c:pt>
                <c:pt idx="658">
                  <c:v>22.543859697920624</c:v>
                </c:pt>
                <c:pt idx="659">
                  <c:v>22.578628142858811</c:v>
                </c:pt>
                <c:pt idx="660">
                  <c:v>20.290864465926088</c:v>
                </c:pt>
                <c:pt idx="661">
                  <c:v>18.886219290423323</c:v>
                </c:pt>
                <c:pt idx="662">
                  <c:v>17.224287622377968</c:v>
                </c:pt>
                <c:pt idx="663">
                  <c:v>15.305069461790035</c:v>
                </c:pt>
                <c:pt idx="664">
                  <c:v>12.0681272380448</c:v>
                </c:pt>
                <c:pt idx="665">
                  <c:v>10.239307034296148</c:v>
                </c:pt>
                <c:pt idx="666">
                  <c:v>8.3409499406711252</c:v>
                </c:pt>
                <c:pt idx="667">
                  <c:v>7.2144523246738572</c:v>
                </c:pt>
                <c:pt idx="668">
                  <c:v>6.8424299638352535</c:v>
                </c:pt>
                <c:pt idx="669">
                  <c:v>6.8250457413661607</c:v>
                </c:pt>
                <c:pt idx="670">
                  <c:v>6.8771984087734408</c:v>
                </c:pt>
                <c:pt idx="671">
                  <c:v>7.1031933008716583</c:v>
                </c:pt>
                <c:pt idx="672">
                  <c:v>6.7242172510454168</c:v>
                </c:pt>
                <c:pt idx="673">
                  <c:v>6.7311709400330546</c:v>
                </c:pt>
                <c:pt idx="674">
                  <c:v>6.8319994303537976</c:v>
                </c:pt>
                <c:pt idx="675">
                  <c:v>6.9084900092178092</c:v>
                </c:pt>
                <c:pt idx="676">
                  <c:v>6.7520320069959672</c:v>
                </c:pt>
                <c:pt idx="677">
                  <c:v>6.6685877391443187</c:v>
                </c:pt>
                <c:pt idx="678">
                  <c:v>6.1679221320344197</c:v>
                </c:pt>
                <c:pt idx="679">
                  <c:v>5.7993766156896367</c:v>
                </c:pt>
                <c:pt idx="680">
                  <c:v>5.2500351856662775</c:v>
                </c:pt>
                <c:pt idx="681">
                  <c:v>4.9614570926793231</c:v>
                </c:pt>
                <c:pt idx="682">
                  <c:v>4.7006937556429174</c:v>
                </c:pt>
                <c:pt idx="683">
                  <c:v>4.7945685569760235</c:v>
                </c:pt>
                <c:pt idx="684">
                  <c:v>4.7806611790007496</c:v>
                </c:pt>
                <c:pt idx="685">
                  <c:v>4.7215548226058308</c:v>
                </c:pt>
                <c:pt idx="686">
                  <c:v>4.6450642437418193</c:v>
                </c:pt>
                <c:pt idx="687">
                  <c:v>4.6311568657665436</c:v>
                </c:pt>
                <c:pt idx="688">
                  <c:v>4.6763558441861877</c:v>
                </c:pt>
                <c:pt idx="689">
                  <c:v>4.8119527794451189</c:v>
                </c:pt>
                <c:pt idx="690">
                  <c:v>4.7215548226058308</c:v>
                </c:pt>
                <c:pt idx="691">
                  <c:v>4.6381105547541805</c:v>
                </c:pt>
                <c:pt idx="692">
                  <c:v>5.1387761618640777</c:v>
                </c:pt>
                <c:pt idx="693">
                  <c:v>5.3160952310488332</c:v>
                </c:pt>
                <c:pt idx="694">
                  <c:v>5.4690763887768572</c:v>
                </c:pt>
                <c:pt idx="695">
                  <c:v>5.4447384773201266</c:v>
                </c:pt>
                <c:pt idx="696">
                  <c:v>5.4829837667521319</c:v>
                </c:pt>
                <c:pt idx="697">
                  <c:v>5.4864606112459509</c:v>
                </c:pt>
                <c:pt idx="698">
                  <c:v>5.6081501685296056</c:v>
                </c:pt>
                <c:pt idx="699">
                  <c:v>5.2743730971230081</c:v>
                </c:pt>
                <c:pt idx="700">
                  <c:v>5.1492066953455344</c:v>
                </c:pt>
                <c:pt idx="701">
                  <c:v>4.971887626160779</c:v>
                </c:pt>
                <c:pt idx="702">
                  <c:v>5.3021878530735576</c:v>
                </c:pt>
                <c:pt idx="703">
                  <c:v>5.2917573195921017</c:v>
                </c:pt>
                <c:pt idx="704">
                  <c:v>5.2952341640859206</c:v>
                </c:pt>
                <c:pt idx="705">
                  <c:v>5.2222204297157271</c:v>
                </c:pt>
                <c:pt idx="706">
                  <c:v>4.9440728702102295</c:v>
                </c:pt>
                <c:pt idx="707">
                  <c:v>4.7389390450749245</c:v>
                </c:pt>
                <c:pt idx="708">
                  <c:v>4.6346337102603625</c:v>
                </c:pt>
                <c:pt idx="709">
                  <c:v>4.050523835298816</c:v>
                </c:pt>
                <c:pt idx="710">
                  <c:v>3.8558205436449673</c:v>
                </c:pt>
                <c:pt idx="711">
                  <c:v>3.814098409719143</c:v>
                </c:pt>
                <c:pt idx="712">
                  <c:v>3.5394276947074634</c:v>
                </c:pt>
                <c:pt idx="713">
                  <c:v>4.0122785458668107</c:v>
                </c:pt>
                <c:pt idx="714">
                  <c:v>4.2904261053723092</c:v>
                </c:pt>
                <c:pt idx="715">
                  <c:v>4.3321482392981334</c:v>
                </c:pt>
                <c:pt idx="716">
                  <c:v>4.3286713948043145</c:v>
                </c:pt>
                <c:pt idx="717">
                  <c:v>4.4990367750014331</c:v>
                </c:pt>
                <c:pt idx="718">
                  <c:v>4.961457092679324</c:v>
                </c:pt>
                <c:pt idx="719">
                  <c:v>5.1839751402837217</c:v>
                </c:pt>
                <c:pt idx="720">
                  <c:v>4.7876148679883865</c:v>
                </c:pt>
                <c:pt idx="721">
                  <c:v>4.1304912586566473</c:v>
                </c:pt>
                <c:pt idx="722">
                  <c:v>3.8106215652253246</c:v>
                </c:pt>
                <c:pt idx="723">
                  <c:v>3.9566490339657112</c:v>
                </c:pt>
                <c:pt idx="724">
                  <c:v>3.7723762757933188</c:v>
                </c:pt>
                <c:pt idx="725">
                  <c:v>3.2195580012761407</c:v>
                </c:pt>
                <c:pt idx="726">
                  <c:v>2.718892394166244</c:v>
                </c:pt>
                <c:pt idx="727">
                  <c:v>2.2947173659203597</c:v>
                </c:pt>
                <c:pt idx="728">
                  <c:v>2.1521667416737915</c:v>
                </c:pt>
                <c:pt idx="729">
                  <c:v>2.1173982967356042</c:v>
                </c:pt>
                <c:pt idx="730">
                  <c:v>1.9261718495755744</c:v>
                </c:pt>
                <c:pt idx="731">
                  <c:v>1.8740191821682937</c:v>
                </c:pt>
                <c:pt idx="732">
                  <c:v>2.0513382513530485</c:v>
                </c:pt>
                <c:pt idx="733">
                  <c:v>2.1069677632541484</c:v>
                </c:pt>
                <c:pt idx="734">
                  <c:v>2.0304771843901364</c:v>
                </c:pt>
                <c:pt idx="735">
                  <c:v>2.1730278086367045</c:v>
                </c:pt>
                <c:pt idx="736">
                  <c:v>2.1556435861676104</c:v>
                </c:pt>
                <c:pt idx="737">
                  <c:v>2.0478614068592296</c:v>
                </c:pt>
                <c:pt idx="738">
                  <c:v>1.9678939835013993</c:v>
                </c:pt>
                <c:pt idx="739">
                  <c:v>1.766237002859913</c:v>
                </c:pt>
                <c:pt idx="740">
                  <c:v>1.818389670267194</c:v>
                </c:pt>
                <c:pt idx="741">
                  <c:v>1.7870980698228254</c:v>
                </c:pt>
                <c:pt idx="742">
                  <c:v>1.5819642446875208</c:v>
                </c:pt>
                <c:pt idx="743">
                  <c:v>1.5019968213296901</c:v>
                </c:pt>
                <c:pt idx="744">
                  <c:v>1.3872609530336717</c:v>
                </c:pt>
                <c:pt idx="745">
                  <c:v>1.3629230415769409</c:v>
                </c:pt>
                <c:pt idx="746">
                  <c:v>1.3351082856263912</c:v>
                </c:pt>
                <c:pt idx="747">
                  <c:v>1.3038166851820223</c:v>
                </c:pt>
                <c:pt idx="748">
                  <c:v>1.1856039723921856</c:v>
                </c:pt>
                <c:pt idx="749">
                  <c:v>1.3246777521449349</c:v>
                </c:pt>
                <c:pt idx="750">
                  <c:v>1.5124273548111462</c:v>
                </c:pt>
                <c:pt idx="751">
                  <c:v>1.4289830869594964</c:v>
                </c:pt>
                <c:pt idx="752">
                  <c:v>1.3942146420213093</c:v>
                </c:pt>
                <c:pt idx="753">
                  <c:v>1.3629230415769411</c:v>
                </c:pt>
                <c:pt idx="754">
                  <c:v>1.3420619746140283</c:v>
                </c:pt>
                <c:pt idx="755">
                  <c:v>1.3490156636016659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A82-4F34-B522-A97135C925B0}"/>
            </c:ext>
          </c:extLst>
        </c:ser>
        <c:ser>
          <c:idx val="7"/>
          <c:order val="7"/>
          <c:tx>
            <c:strRef>
              <c:f>'Provincial Cases'!$I$1</c:f>
              <c:strCache>
                <c:ptCount val="1"/>
                <c:pt idx="0">
                  <c:v>SA: Limpopo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'Provincial Cases'!$A$2:$A$757</c:f>
              <c:strCache>
                <c:ptCount val="756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</c:strCache>
            </c:strRef>
          </c:cat>
          <c:val>
            <c:numRef>
              <c:f>'Provincial Cases'!$I$2:$I$757</c:f>
              <c:numCache>
                <c:formatCode>General</c:formatCode>
                <c:ptCount val="7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2.4409455334492409E-3</c:v>
                </c:pt>
                <c:pt idx="12">
                  <c:v>2.4409455334492409E-3</c:v>
                </c:pt>
                <c:pt idx="13">
                  <c:v>2.4409455334492409E-3</c:v>
                </c:pt>
                <c:pt idx="14">
                  <c:v>2.4409455334492409E-3</c:v>
                </c:pt>
                <c:pt idx="15">
                  <c:v>2.4409455334492409E-3</c:v>
                </c:pt>
                <c:pt idx="16">
                  <c:v>2.4409455334492409E-3</c:v>
                </c:pt>
                <c:pt idx="17">
                  <c:v>4.8818910668984817E-3</c:v>
                </c:pt>
                <c:pt idx="18">
                  <c:v>7.322836600347723E-3</c:v>
                </c:pt>
                <c:pt idx="19">
                  <c:v>7.322836600347723E-3</c:v>
                </c:pt>
                <c:pt idx="20">
                  <c:v>7.322836600347723E-3</c:v>
                </c:pt>
                <c:pt idx="21">
                  <c:v>1.2204727667246205E-2</c:v>
                </c:pt>
                <c:pt idx="22">
                  <c:v>1.2204727667246205E-2</c:v>
                </c:pt>
                <c:pt idx="23">
                  <c:v>2.440945533449241E-2</c:v>
                </c:pt>
                <c:pt idx="24">
                  <c:v>2.440945533449241E-2</c:v>
                </c:pt>
                <c:pt idx="25">
                  <c:v>1.7086618734144687E-2</c:v>
                </c:pt>
                <c:pt idx="26">
                  <c:v>2.440945533449241E-2</c:v>
                </c:pt>
                <c:pt idx="27">
                  <c:v>2.440945533449241E-2</c:v>
                </c:pt>
                <c:pt idx="28">
                  <c:v>2.440945533449241E-2</c:v>
                </c:pt>
                <c:pt idx="29">
                  <c:v>2.440945533449241E-2</c:v>
                </c:pt>
                <c:pt idx="30">
                  <c:v>1.7086618734144687E-2</c:v>
                </c:pt>
                <c:pt idx="31">
                  <c:v>1.7086618734144687E-2</c:v>
                </c:pt>
                <c:pt idx="32">
                  <c:v>1.9527564267593927E-2</c:v>
                </c:pt>
                <c:pt idx="33">
                  <c:v>-3.4173237468289375E-2</c:v>
                </c:pt>
                <c:pt idx="34">
                  <c:v>1.7086618734144687E-2</c:v>
                </c:pt>
                <c:pt idx="35">
                  <c:v>1.4645673200695446E-2</c:v>
                </c:pt>
                <c:pt idx="36">
                  <c:v>1.9527564267593927E-2</c:v>
                </c:pt>
                <c:pt idx="37">
                  <c:v>1.2204727667246205E-2</c:v>
                </c:pt>
                <c:pt idx="38">
                  <c:v>9.7637821337969635E-3</c:v>
                </c:pt>
                <c:pt idx="39">
                  <c:v>9.7637821337969635E-3</c:v>
                </c:pt>
                <c:pt idx="40">
                  <c:v>5.8582692802781784E-2</c:v>
                </c:pt>
                <c:pt idx="41">
                  <c:v>9.7637821337969635E-3</c:v>
                </c:pt>
                <c:pt idx="42">
                  <c:v>9.7637821337969635E-3</c:v>
                </c:pt>
                <c:pt idx="43">
                  <c:v>4.8818910668984817E-3</c:v>
                </c:pt>
                <c:pt idx="44">
                  <c:v>7.322836600347723E-3</c:v>
                </c:pt>
                <c:pt idx="45">
                  <c:v>9.7637821337969635E-3</c:v>
                </c:pt>
                <c:pt idx="46">
                  <c:v>9.7637821337969635E-3</c:v>
                </c:pt>
                <c:pt idx="47">
                  <c:v>7.322836600347723E-3</c:v>
                </c:pt>
                <c:pt idx="48">
                  <c:v>4.8818910668984817E-3</c:v>
                </c:pt>
                <c:pt idx="49">
                  <c:v>2.4409455334492409E-3</c:v>
                </c:pt>
                <c:pt idx="50">
                  <c:v>7.322836600347723E-3</c:v>
                </c:pt>
                <c:pt idx="51">
                  <c:v>9.7637821337969635E-3</c:v>
                </c:pt>
                <c:pt idx="52">
                  <c:v>9.7637821337969635E-3</c:v>
                </c:pt>
                <c:pt idx="53">
                  <c:v>9.7637821337969635E-3</c:v>
                </c:pt>
                <c:pt idx="54">
                  <c:v>9.7637821337969635E-3</c:v>
                </c:pt>
                <c:pt idx="55">
                  <c:v>9.7637821337969635E-3</c:v>
                </c:pt>
                <c:pt idx="56">
                  <c:v>1.2204727667246205E-2</c:v>
                </c:pt>
                <c:pt idx="57">
                  <c:v>1.2204727667246205E-2</c:v>
                </c:pt>
                <c:pt idx="58">
                  <c:v>1.4645673200695446E-2</c:v>
                </c:pt>
                <c:pt idx="59">
                  <c:v>1.4645673200695446E-2</c:v>
                </c:pt>
                <c:pt idx="60">
                  <c:v>1.9527564267593927E-2</c:v>
                </c:pt>
                <c:pt idx="61">
                  <c:v>2.196850980104317E-2</c:v>
                </c:pt>
                <c:pt idx="62">
                  <c:v>2.196850980104317E-2</c:v>
                </c:pt>
                <c:pt idx="63">
                  <c:v>2.196850980104317E-2</c:v>
                </c:pt>
                <c:pt idx="64">
                  <c:v>2.196850980104317E-2</c:v>
                </c:pt>
                <c:pt idx="65">
                  <c:v>3.6614183001738618E-2</c:v>
                </c:pt>
                <c:pt idx="66">
                  <c:v>4.1496074068637097E-2</c:v>
                </c:pt>
                <c:pt idx="67">
                  <c:v>3.6614183001738618E-2</c:v>
                </c:pt>
                <c:pt idx="68">
                  <c:v>3.4173237468289375E-2</c:v>
                </c:pt>
                <c:pt idx="69">
                  <c:v>3.4173237468289375E-2</c:v>
                </c:pt>
                <c:pt idx="70">
                  <c:v>3.4173237468289375E-2</c:v>
                </c:pt>
                <c:pt idx="71">
                  <c:v>3.4173237468289375E-2</c:v>
                </c:pt>
                <c:pt idx="72">
                  <c:v>1.9527564267593927E-2</c:v>
                </c:pt>
                <c:pt idx="73">
                  <c:v>5.6141747269332541E-2</c:v>
                </c:pt>
                <c:pt idx="74">
                  <c:v>8.2992148137274194E-2</c:v>
                </c:pt>
                <c:pt idx="75">
                  <c:v>9.7637821337969638E-2</c:v>
                </c:pt>
                <c:pt idx="76">
                  <c:v>9.5196875804520395E-2</c:v>
                </c:pt>
                <c:pt idx="77">
                  <c:v>0.16110240520764993</c:v>
                </c:pt>
                <c:pt idx="78">
                  <c:v>0.15377956860730219</c:v>
                </c:pt>
                <c:pt idx="79">
                  <c:v>0.15866145967420064</c:v>
                </c:pt>
                <c:pt idx="80">
                  <c:v>0.12448822220591128</c:v>
                </c:pt>
                <c:pt idx="81">
                  <c:v>0.10740160347176661</c:v>
                </c:pt>
                <c:pt idx="82">
                  <c:v>9.2755930271071166E-2</c:v>
                </c:pt>
                <c:pt idx="83">
                  <c:v>0.11716538560556357</c:v>
                </c:pt>
                <c:pt idx="84">
                  <c:v>5.6141747269332541E-2</c:v>
                </c:pt>
                <c:pt idx="85">
                  <c:v>0.12204727667246205</c:v>
                </c:pt>
                <c:pt idx="86">
                  <c:v>0.11960633113901283</c:v>
                </c:pt>
                <c:pt idx="87">
                  <c:v>0.11960633113901283</c:v>
                </c:pt>
                <c:pt idx="88">
                  <c:v>0.14645673200695447</c:v>
                </c:pt>
                <c:pt idx="89">
                  <c:v>0.1488976775404037</c:v>
                </c:pt>
                <c:pt idx="90">
                  <c:v>0.14401578647350521</c:v>
                </c:pt>
                <c:pt idx="91">
                  <c:v>0.15133862307385293</c:v>
                </c:pt>
                <c:pt idx="92">
                  <c:v>0.10984254900521585</c:v>
                </c:pt>
                <c:pt idx="93">
                  <c:v>0.10496065793831739</c:v>
                </c:pt>
                <c:pt idx="94">
                  <c:v>0.12204727667246204</c:v>
                </c:pt>
                <c:pt idx="95">
                  <c:v>0.12692916773936053</c:v>
                </c:pt>
                <c:pt idx="96">
                  <c:v>0.14645673200695447</c:v>
                </c:pt>
                <c:pt idx="97">
                  <c:v>0.13913389540660676</c:v>
                </c:pt>
                <c:pt idx="98">
                  <c:v>0.14889767754040367</c:v>
                </c:pt>
                <c:pt idx="99">
                  <c:v>0.17818902394179462</c:v>
                </c:pt>
                <c:pt idx="100">
                  <c:v>0.22700793461077942</c:v>
                </c:pt>
                <c:pt idx="101">
                  <c:v>0.24165360781147488</c:v>
                </c:pt>
                <c:pt idx="102">
                  <c:v>0.28803157294701048</c:v>
                </c:pt>
                <c:pt idx="103">
                  <c:v>0.33685048361599529</c:v>
                </c:pt>
                <c:pt idx="104">
                  <c:v>0.3881103398184293</c:v>
                </c:pt>
                <c:pt idx="105">
                  <c:v>0.54188990842573148</c:v>
                </c:pt>
                <c:pt idx="106">
                  <c:v>0.52480328969158685</c:v>
                </c:pt>
                <c:pt idx="107">
                  <c:v>0.51748045309123913</c:v>
                </c:pt>
                <c:pt idx="108">
                  <c:v>0.58094503696091937</c:v>
                </c:pt>
                <c:pt idx="109">
                  <c:v>0.53700801735883297</c:v>
                </c:pt>
                <c:pt idx="110">
                  <c:v>0.56385841822677463</c:v>
                </c:pt>
                <c:pt idx="111">
                  <c:v>0.62000016549610726</c:v>
                </c:pt>
                <c:pt idx="112">
                  <c:v>0.58826787356126709</c:v>
                </c:pt>
                <c:pt idx="113">
                  <c:v>0.72007893236752618</c:v>
                </c:pt>
                <c:pt idx="114">
                  <c:v>0.83236242690619122</c:v>
                </c:pt>
                <c:pt idx="115">
                  <c:v>0.90559079290966848</c:v>
                </c:pt>
                <c:pt idx="116">
                  <c:v>1.0471656338497246</c:v>
                </c:pt>
                <c:pt idx="117">
                  <c:v>1.2424412765256638</c:v>
                </c:pt>
                <c:pt idx="118">
                  <c:v>1.2326774943918668</c:v>
                </c:pt>
                <c:pt idx="119">
                  <c:v>1.357165716597778</c:v>
                </c:pt>
                <c:pt idx="120">
                  <c:v>1.4889767754040368</c:v>
                </c:pt>
                <c:pt idx="121">
                  <c:v>1.701339036814121</c:v>
                </c:pt>
                <c:pt idx="122">
                  <c:v>1.881969006289365</c:v>
                </c:pt>
                <c:pt idx="123">
                  <c:v>1.8892918428897125</c:v>
                </c:pt>
                <c:pt idx="124">
                  <c:v>1.9991343918949285</c:v>
                </c:pt>
                <c:pt idx="125">
                  <c:v>2.3335439299774743</c:v>
                </c:pt>
                <c:pt idx="126">
                  <c:v>2.6728353591269189</c:v>
                </c:pt>
                <c:pt idx="127">
                  <c:v>2.8583472196690609</c:v>
                </c:pt>
                <c:pt idx="128">
                  <c:v>3.1146465006812316</c:v>
                </c:pt>
                <c:pt idx="129">
                  <c:v>3.1927567577516074</c:v>
                </c:pt>
                <c:pt idx="130">
                  <c:v>3.7370876117107881</c:v>
                </c:pt>
                <c:pt idx="131">
                  <c:v>3.6809458644414552</c:v>
                </c:pt>
                <c:pt idx="132">
                  <c:v>3.6955915376421511</c:v>
                </c:pt>
                <c:pt idx="133">
                  <c:v>3.6663001912407602</c:v>
                </c:pt>
                <c:pt idx="134">
                  <c:v>3.8591348883832501</c:v>
                </c:pt>
                <c:pt idx="135">
                  <c:v>4.0397648578584944</c:v>
                </c:pt>
                <c:pt idx="136">
                  <c:v>4.6719697510218472</c:v>
                </c:pt>
                <c:pt idx="137">
                  <c:v>4.4913397815466034</c:v>
                </c:pt>
                <c:pt idx="138">
                  <c:v>4.6304736769532093</c:v>
                </c:pt>
                <c:pt idx="139">
                  <c:v>5.0454344176395818</c:v>
                </c:pt>
                <c:pt idx="140">
                  <c:v>5.3334659905865918</c:v>
                </c:pt>
                <c:pt idx="141">
                  <c:v>5.453072321725605</c:v>
                </c:pt>
                <c:pt idx="142">
                  <c:v>5.4725998859931986</c:v>
                </c:pt>
                <c:pt idx="143">
                  <c:v>5.2431510058489694</c:v>
                </c:pt>
                <c:pt idx="144">
                  <c:v>5.1357494023772023</c:v>
                </c:pt>
                <c:pt idx="145">
                  <c:v>5.2407100603155206</c:v>
                </c:pt>
                <c:pt idx="146">
                  <c:v>5.1943320951799858</c:v>
                </c:pt>
                <c:pt idx="147">
                  <c:v>5.3017336986517511</c:v>
                </c:pt>
                <c:pt idx="148">
                  <c:v>5.2992927531183023</c:v>
                </c:pt>
                <c:pt idx="149">
                  <c:v>5.2407100603155206</c:v>
                </c:pt>
                <c:pt idx="150">
                  <c:v>4.8037808098281065</c:v>
                </c:pt>
                <c:pt idx="151">
                  <c:v>4.7451981170253248</c:v>
                </c:pt>
                <c:pt idx="152">
                  <c:v>4.606064221618718</c:v>
                </c:pt>
                <c:pt idx="153">
                  <c:v>4.3570877772068952</c:v>
                </c:pt>
                <c:pt idx="154">
                  <c:v>3.9860640561226104</c:v>
                </c:pt>
                <c:pt idx="155">
                  <c:v>3.8396073241156556</c:v>
                </c:pt>
                <c:pt idx="156">
                  <c:v>3.5784261520365876</c:v>
                </c:pt>
                <c:pt idx="157">
                  <c:v>3.6663001912407602</c:v>
                </c:pt>
                <c:pt idx="158">
                  <c:v>3.6785049189080063</c:v>
                </c:pt>
                <c:pt idx="159">
                  <c:v>3.4612607664310238</c:v>
                </c:pt>
                <c:pt idx="160">
                  <c:v>3.0511819168115508</c:v>
                </c:pt>
                <c:pt idx="161">
                  <c:v>2.7973235813328299</c:v>
                </c:pt>
                <c:pt idx="162">
                  <c:v>2.6264573939913833</c:v>
                </c:pt>
                <c:pt idx="163">
                  <c:v>2.6850400867941651</c:v>
                </c:pt>
                <c:pt idx="164">
                  <c:v>2.5068510628523706</c:v>
                </c:pt>
                <c:pt idx="165">
                  <c:v>2.5532290279879062</c:v>
                </c:pt>
                <c:pt idx="166">
                  <c:v>2.4555912066499368</c:v>
                </c:pt>
                <c:pt idx="167">
                  <c:v>2.609370775257239</c:v>
                </c:pt>
                <c:pt idx="168">
                  <c:v>2.60448888419034</c:v>
                </c:pt>
                <c:pt idx="169">
                  <c:v>2.60448888419034</c:v>
                </c:pt>
                <c:pt idx="170">
                  <c:v>2.3042525835760834</c:v>
                </c:pt>
                <c:pt idx="171">
                  <c:v>2.4165360781147487</c:v>
                </c:pt>
                <c:pt idx="172">
                  <c:v>2.1626777426360277</c:v>
                </c:pt>
                <c:pt idx="173">
                  <c:v>2.1724415247698246</c:v>
                </c:pt>
                <c:pt idx="174">
                  <c:v>2.077244648965304</c:v>
                </c:pt>
                <c:pt idx="175">
                  <c:v>1.9063784616238575</c:v>
                </c:pt>
                <c:pt idx="176">
                  <c:v>1.6574020172120345</c:v>
                </c:pt>
                <c:pt idx="177">
                  <c:v>1.5866145967420067</c:v>
                </c:pt>
                <c:pt idx="178">
                  <c:v>1.4743311022033414</c:v>
                </c:pt>
                <c:pt idx="179">
                  <c:v>1.5182681218054281</c:v>
                </c:pt>
                <c:pt idx="180">
                  <c:v>1.459685429002646</c:v>
                </c:pt>
                <c:pt idx="181">
                  <c:v>1.4767720477367907</c:v>
                </c:pt>
                <c:pt idx="182">
                  <c:v>1.5158271762719786</c:v>
                </c:pt>
                <c:pt idx="183">
                  <c:v>1.5524413592737176</c:v>
                </c:pt>
                <c:pt idx="184">
                  <c:v>1.5280319039392249</c:v>
                </c:pt>
                <c:pt idx="185">
                  <c:v>1.3840161174657195</c:v>
                </c:pt>
                <c:pt idx="186">
                  <c:v>1.2302365488584175</c:v>
                </c:pt>
                <c:pt idx="187">
                  <c:v>1.2107089845908237</c:v>
                </c:pt>
                <c:pt idx="188">
                  <c:v>1.2204727667246207</c:v>
                </c:pt>
                <c:pt idx="189">
                  <c:v>1.1985042569235773</c:v>
                </c:pt>
                <c:pt idx="190">
                  <c:v>1.1301577819869986</c:v>
                </c:pt>
                <c:pt idx="191">
                  <c:v>1.09354359898526</c:v>
                </c:pt>
                <c:pt idx="192">
                  <c:v>1.0959845445187093</c:v>
                </c:pt>
                <c:pt idx="193">
                  <c:v>1.0911026534518107</c:v>
                </c:pt>
                <c:pt idx="194">
                  <c:v>1.1374806185873463</c:v>
                </c:pt>
                <c:pt idx="195">
                  <c:v>1.1325987275204477</c:v>
                </c:pt>
                <c:pt idx="196">
                  <c:v>1.135039673053897</c:v>
                </c:pt>
                <c:pt idx="197">
                  <c:v>1.2155908756577218</c:v>
                </c:pt>
                <c:pt idx="198">
                  <c:v>1.3303153157298362</c:v>
                </c:pt>
                <c:pt idx="199">
                  <c:v>1.2692916773936052</c:v>
                </c:pt>
                <c:pt idx="200">
                  <c:v>1.2326774943918666</c:v>
                </c:pt>
                <c:pt idx="201">
                  <c:v>1.2546460041929099</c:v>
                </c:pt>
                <c:pt idx="202">
                  <c:v>1.3229924791294887</c:v>
                </c:pt>
                <c:pt idx="203">
                  <c:v>1.3644885531981257</c:v>
                </c:pt>
                <c:pt idx="204">
                  <c:v>1.4206303004674583</c:v>
                </c:pt>
                <c:pt idx="205">
                  <c:v>1.3010239693284453</c:v>
                </c:pt>
                <c:pt idx="206">
                  <c:v>1.3840161174657195</c:v>
                </c:pt>
                <c:pt idx="207">
                  <c:v>1.4352759736681535</c:v>
                </c:pt>
                <c:pt idx="208">
                  <c:v>1.3815751719322706</c:v>
                </c:pt>
                <c:pt idx="209">
                  <c:v>1.2717326229270545</c:v>
                </c:pt>
                <c:pt idx="210">
                  <c:v>1.2644097863267068</c:v>
                </c:pt>
                <c:pt idx="211">
                  <c:v>1.2277956033249684</c:v>
                </c:pt>
                <c:pt idx="212">
                  <c:v>1.3059058603953437</c:v>
                </c:pt>
                <c:pt idx="213">
                  <c:v>1.3010239693284456</c:v>
                </c:pt>
                <c:pt idx="214">
                  <c:v>1.2888192416611994</c:v>
                </c:pt>
                <c:pt idx="215">
                  <c:v>1.3107877514622424</c:v>
                </c:pt>
                <c:pt idx="216">
                  <c:v>1.2766145139939531</c:v>
                </c:pt>
                <c:pt idx="217">
                  <c:v>1.3010239693284456</c:v>
                </c:pt>
                <c:pt idx="218">
                  <c:v>1.1985042569235773</c:v>
                </c:pt>
                <c:pt idx="219">
                  <c:v>1.237559385458765</c:v>
                </c:pt>
                <c:pt idx="220">
                  <c:v>1.2766145139939531</c:v>
                </c:pt>
                <c:pt idx="221">
                  <c:v>1.2424412765256636</c:v>
                </c:pt>
                <c:pt idx="222">
                  <c:v>1.2302365488584175</c:v>
                </c:pt>
                <c:pt idx="223">
                  <c:v>1.274173568460504</c:v>
                </c:pt>
                <c:pt idx="224">
                  <c:v>1.2033861479904757</c:v>
                </c:pt>
                <c:pt idx="225">
                  <c:v>1.1960633113901282</c:v>
                </c:pt>
                <c:pt idx="226">
                  <c:v>1.1399215641207954</c:v>
                </c:pt>
                <c:pt idx="227">
                  <c:v>1.1008664355856077</c:v>
                </c:pt>
                <c:pt idx="228">
                  <c:v>1.227795603324968</c:v>
                </c:pt>
                <c:pt idx="229">
                  <c:v>1.2058270935239253</c:v>
                </c:pt>
                <c:pt idx="230">
                  <c:v>1.1814176381894328</c:v>
                </c:pt>
                <c:pt idx="231">
                  <c:v>1.1496853462545926</c:v>
                </c:pt>
                <c:pt idx="232">
                  <c:v>1.1594491283883894</c:v>
                </c:pt>
                <c:pt idx="233">
                  <c:v>1.154567237321491</c:v>
                </c:pt>
                <c:pt idx="234">
                  <c:v>1.0691341436507675</c:v>
                </c:pt>
                <c:pt idx="235">
                  <c:v>0.93976403037795764</c:v>
                </c:pt>
                <c:pt idx="236">
                  <c:v>0.97393726784624701</c:v>
                </c:pt>
                <c:pt idx="237">
                  <c:v>1.0203152329817826</c:v>
                </c:pt>
                <c:pt idx="238">
                  <c:v>1.0276380695821306</c:v>
                </c:pt>
                <c:pt idx="239">
                  <c:v>0.97393726784624712</c:v>
                </c:pt>
                <c:pt idx="240">
                  <c:v>1.0007876687141888</c:v>
                </c:pt>
                <c:pt idx="241">
                  <c:v>0.99834672318073936</c:v>
                </c:pt>
                <c:pt idx="242">
                  <c:v>1.015433341914884</c:v>
                </c:pt>
                <c:pt idx="243">
                  <c:v>0.98614199551349324</c:v>
                </c:pt>
                <c:pt idx="244">
                  <c:v>0.89094511970897283</c:v>
                </c:pt>
                <c:pt idx="245">
                  <c:v>0.84212620903998814</c:v>
                </c:pt>
                <c:pt idx="246">
                  <c:v>0.84456715457343734</c:v>
                </c:pt>
                <c:pt idx="247">
                  <c:v>0.75425216983581544</c:v>
                </c:pt>
                <c:pt idx="248">
                  <c:v>0.74692933323546773</c:v>
                </c:pt>
                <c:pt idx="249">
                  <c:v>0.72007893236752618</c:v>
                </c:pt>
                <c:pt idx="250">
                  <c:v>0.70055136809993235</c:v>
                </c:pt>
                <c:pt idx="251">
                  <c:v>0.67614191276543978</c:v>
                </c:pt>
                <c:pt idx="252">
                  <c:v>0.68102380383233818</c:v>
                </c:pt>
                <c:pt idx="253">
                  <c:v>0.64929151189749812</c:v>
                </c:pt>
                <c:pt idx="254">
                  <c:v>0.67858285829888898</c:v>
                </c:pt>
                <c:pt idx="255">
                  <c:v>0.70787420470027995</c:v>
                </c:pt>
                <c:pt idx="256">
                  <c:v>0.70787420470027995</c:v>
                </c:pt>
                <c:pt idx="257">
                  <c:v>0.67126002169854126</c:v>
                </c:pt>
                <c:pt idx="258">
                  <c:v>0.63464583869680258</c:v>
                </c:pt>
                <c:pt idx="259">
                  <c:v>0.58582692802781788</c:v>
                </c:pt>
                <c:pt idx="260">
                  <c:v>0.58094503696091937</c:v>
                </c:pt>
                <c:pt idx="261">
                  <c:v>0.49307099775674673</c:v>
                </c:pt>
                <c:pt idx="262">
                  <c:v>0.43692925048741416</c:v>
                </c:pt>
                <c:pt idx="263">
                  <c:v>0.42228357728671873</c:v>
                </c:pt>
                <c:pt idx="264">
                  <c:v>0.4320473594205157</c:v>
                </c:pt>
                <c:pt idx="265">
                  <c:v>0.39787412195222632</c:v>
                </c:pt>
                <c:pt idx="266">
                  <c:v>0.42472452282016793</c:v>
                </c:pt>
                <c:pt idx="267">
                  <c:v>0.42228357728671867</c:v>
                </c:pt>
                <c:pt idx="268">
                  <c:v>0.4344883049539649</c:v>
                </c:pt>
                <c:pt idx="269">
                  <c:v>0.42472452282016787</c:v>
                </c:pt>
                <c:pt idx="270">
                  <c:v>0.42960641388706644</c:v>
                </c:pt>
                <c:pt idx="271">
                  <c:v>0.49795288882364519</c:v>
                </c:pt>
                <c:pt idx="272">
                  <c:v>0.61023638336231023</c:v>
                </c:pt>
                <c:pt idx="273">
                  <c:v>0.60291354676196263</c:v>
                </c:pt>
                <c:pt idx="274">
                  <c:v>0.5931497646281656</c:v>
                </c:pt>
                <c:pt idx="275">
                  <c:v>0.62976394762990417</c:v>
                </c:pt>
                <c:pt idx="276">
                  <c:v>0.64196867529715029</c:v>
                </c:pt>
                <c:pt idx="277">
                  <c:v>0.66393718509819355</c:v>
                </c:pt>
                <c:pt idx="278">
                  <c:v>0.63220489316335338</c:v>
                </c:pt>
                <c:pt idx="279">
                  <c:v>0.61267732889575954</c:v>
                </c:pt>
                <c:pt idx="280">
                  <c:v>0.72496082343442458</c:v>
                </c:pt>
                <c:pt idx="281">
                  <c:v>1.0178742874483335</c:v>
                </c:pt>
                <c:pt idx="282">
                  <c:v>0.98614199551349324</c:v>
                </c:pt>
                <c:pt idx="283">
                  <c:v>1.1399215641207954</c:v>
                </c:pt>
                <c:pt idx="284">
                  <c:v>1.2009452024570266</c:v>
                </c:pt>
                <c:pt idx="285">
                  <c:v>1.2766145139939531</c:v>
                </c:pt>
                <c:pt idx="286">
                  <c:v>1.5158271762719784</c:v>
                </c:pt>
                <c:pt idx="287">
                  <c:v>1.6232287797437448</c:v>
                </c:pt>
                <c:pt idx="288">
                  <c:v>1.4425988102685012</c:v>
                </c:pt>
                <c:pt idx="289">
                  <c:v>1.9893706097611314</c:v>
                </c:pt>
                <c:pt idx="290">
                  <c:v>2.2383470541729542</c:v>
                </c:pt>
                <c:pt idx="291">
                  <c:v>2.4555912066499359</c:v>
                </c:pt>
                <c:pt idx="292">
                  <c:v>2.7167723787290052</c:v>
                </c:pt>
                <c:pt idx="293">
                  <c:v>3.2757489058888813</c:v>
                </c:pt>
                <c:pt idx="294">
                  <c:v>3.9372451454536259</c:v>
                </c:pt>
                <c:pt idx="295">
                  <c:v>5.3871667923224749</c:v>
                </c:pt>
                <c:pt idx="296">
                  <c:v>5.7728361866074556</c:v>
                </c:pt>
                <c:pt idx="297">
                  <c:v>6.0657496506213633</c:v>
                </c:pt>
                <c:pt idx="298">
                  <c:v>6.204883546027971</c:v>
                </c:pt>
                <c:pt idx="299">
                  <c:v>6.9249624783954973</c:v>
                </c:pt>
                <c:pt idx="300">
                  <c:v>7.818348543637919</c:v>
                </c:pt>
                <c:pt idx="301">
                  <c:v>9.2194512798377826</c:v>
                </c:pt>
                <c:pt idx="302">
                  <c:v>9.7564592971966153</c:v>
                </c:pt>
                <c:pt idx="303">
                  <c:v>10.527798085766577</c:v>
                </c:pt>
                <c:pt idx="304">
                  <c:v>11.677483432021168</c:v>
                </c:pt>
                <c:pt idx="305">
                  <c:v>13.271420865363522</c:v>
                </c:pt>
                <c:pt idx="306">
                  <c:v>14.423547157151564</c:v>
                </c:pt>
                <c:pt idx="307">
                  <c:v>16.437327222247188</c:v>
                </c:pt>
                <c:pt idx="308">
                  <c:v>18.104493021593022</c:v>
                </c:pt>
                <c:pt idx="309">
                  <c:v>19.686225727268127</c:v>
                </c:pt>
                <c:pt idx="310">
                  <c:v>22.232131918655686</c:v>
                </c:pt>
                <c:pt idx="311">
                  <c:v>23.696699238725234</c:v>
                </c:pt>
                <c:pt idx="312">
                  <c:v>25.739770650222248</c:v>
                </c:pt>
                <c:pt idx="313">
                  <c:v>27.311739573763557</c:v>
                </c:pt>
                <c:pt idx="314">
                  <c:v>26.867487486675795</c:v>
                </c:pt>
                <c:pt idx="315">
                  <c:v>27.445991578103264</c:v>
                </c:pt>
                <c:pt idx="316">
                  <c:v>26.677093735066755</c:v>
                </c:pt>
                <c:pt idx="317">
                  <c:v>25.747093486822592</c:v>
                </c:pt>
                <c:pt idx="318">
                  <c:v>24.433864789826902</c:v>
                </c:pt>
                <c:pt idx="319">
                  <c:v>22.651974550408955</c:v>
                </c:pt>
                <c:pt idx="320">
                  <c:v>20.889611875258602</c:v>
                </c:pt>
                <c:pt idx="321">
                  <c:v>19.468981574791144</c:v>
                </c:pt>
                <c:pt idx="322">
                  <c:v>18.426697832008323</c:v>
                </c:pt>
                <c:pt idx="323">
                  <c:v>19.229768912513123</c:v>
                </c:pt>
                <c:pt idx="324">
                  <c:v>18.504808089078697</c:v>
                </c:pt>
                <c:pt idx="325">
                  <c:v>17.464965291829319</c:v>
                </c:pt>
                <c:pt idx="326">
                  <c:v>15.868586912953518</c:v>
                </c:pt>
                <c:pt idx="327">
                  <c:v>15.553704939138568</c:v>
                </c:pt>
                <c:pt idx="328">
                  <c:v>15.221736346589468</c:v>
                </c:pt>
                <c:pt idx="329">
                  <c:v>13.193310608293146</c:v>
                </c:pt>
                <c:pt idx="330">
                  <c:v>10.801183985512891</c:v>
                </c:pt>
                <c:pt idx="331">
                  <c:v>9.1169315674329141</c:v>
                </c:pt>
                <c:pt idx="332">
                  <c:v>8.8337818855528045</c:v>
                </c:pt>
                <c:pt idx="333">
                  <c:v>8.5848054411409809</c:v>
                </c:pt>
                <c:pt idx="334">
                  <c:v>7.2154349968759561</c:v>
                </c:pt>
                <c:pt idx="335">
                  <c:v>6.1365370710913911</c:v>
                </c:pt>
                <c:pt idx="336">
                  <c:v>5.5336235243294292</c:v>
                </c:pt>
                <c:pt idx="337">
                  <c:v>4.8574816115639896</c:v>
                </c:pt>
                <c:pt idx="338">
                  <c:v>4.2399223916013318</c:v>
                </c:pt>
                <c:pt idx="339">
                  <c:v>4.1032294417281738</c:v>
                </c:pt>
                <c:pt idx="340">
                  <c:v>3.9006309624518871</c:v>
                </c:pt>
                <c:pt idx="341">
                  <c:v>3.7712608491790776</c:v>
                </c:pt>
                <c:pt idx="342">
                  <c:v>3.7541742304449324</c:v>
                </c:pt>
                <c:pt idx="343">
                  <c:v>3.2025205398854042</c:v>
                </c:pt>
                <c:pt idx="344">
                  <c:v>3.0414181346777545</c:v>
                </c:pt>
                <c:pt idx="345">
                  <c:v>2.9730716597411755</c:v>
                </c:pt>
                <c:pt idx="346">
                  <c:v>2.6337802305917313</c:v>
                </c:pt>
                <c:pt idx="347">
                  <c:v>2.4848825530513277</c:v>
                </c:pt>
                <c:pt idx="348">
                  <c:v>2.3042525835760834</c:v>
                </c:pt>
                <c:pt idx="349">
                  <c:v>2.2432289452398524</c:v>
                </c:pt>
                <c:pt idx="350">
                  <c:v>2.1968509801043163</c:v>
                </c:pt>
                <c:pt idx="351">
                  <c:v>1.8355910411538292</c:v>
                </c:pt>
                <c:pt idx="352">
                  <c:v>1.8014178036855399</c:v>
                </c:pt>
                <c:pt idx="353">
                  <c:v>1.7623626751503518</c:v>
                </c:pt>
                <c:pt idx="354">
                  <c:v>1.7623626751503518</c:v>
                </c:pt>
                <c:pt idx="355">
                  <c:v>1.8795280607559159</c:v>
                </c:pt>
                <c:pt idx="356">
                  <c:v>1.6281106708106436</c:v>
                </c:pt>
                <c:pt idx="357">
                  <c:v>1.4914177209374861</c:v>
                </c:pt>
                <c:pt idx="358">
                  <c:v>1.4206303004674583</c:v>
                </c:pt>
                <c:pt idx="359">
                  <c:v>1.3181105880625901</c:v>
                </c:pt>
                <c:pt idx="360">
                  <c:v>1.1960633113901282</c:v>
                </c:pt>
                <c:pt idx="361">
                  <c:v>1.1179530543197524</c:v>
                </c:pt>
                <c:pt idx="362">
                  <c:v>0.97149632231279792</c:v>
                </c:pt>
                <c:pt idx="363">
                  <c:v>0.95196875804520398</c:v>
                </c:pt>
                <c:pt idx="364">
                  <c:v>1.0032286142476381</c:v>
                </c:pt>
                <c:pt idx="365">
                  <c:v>1.0129923963814351</c:v>
                </c:pt>
                <c:pt idx="366">
                  <c:v>0.98370104998004415</c:v>
                </c:pt>
                <c:pt idx="367">
                  <c:v>0.93244119377761014</c:v>
                </c:pt>
                <c:pt idx="368">
                  <c:v>0.90314984737621928</c:v>
                </c:pt>
                <c:pt idx="369">
                  <c:v>0.92267741164381323</c:v>
                </c:pt>
                <c:pt idx="370">
                  <c:v>0.84212620903998814</c:v>
                </c:pt>
                <c:pt idx="371">
                  <c:v>0.71519704130062767</c:v>
                </c:pt>
                <c:pt idx="372">
                  <c:v>0.81039391710514797</c:v>
                </c:pt>
                <c:pt idx="373">
                  <c:v>0.82259864477239408</c:v>
                </c:pt>
                <c:pt idx="374">
                  <c:v>0.85433093670723437</c:v>
                </c:pt>
                <c:pt idx="375">
                  <c:v>0.85677188224068368</c:v>
                </c:pt>
                <c:pt idx="376">
                  <c:v>0.87629944650827751</c:v>
                </c:pt>
                <c:pt idx="377">
                  <c:v>0.83968526350653871</c:v>
                </c:pt>
                <c:pt idx="378">
                  <c:v>0.82015769923894499</c:v>
                </c:pt>
                <c:pt idx="379">
                  <c:v>0.63464583869680269</c:v>
                </c:pt>
                <c:pt idx="380">
                  <c:v>0.55653558162642691</c:v>
                </c:pt>
                <c:pt idx="381">
                  <c:v>0.50527572542399291</c:v>
                </c:pt>
                <c:pt idx="382">
                  <c:v>0.53212612629193445</c:v>
                </c:pt>
                <c:pt idx="383">
                  <c:v>0.4564568147550081</c:v>
                </c:pt>
                <c:pt idx="384">
                  <c:v>0.61755921996265806</c:v>
                </c:pt>
                <c:pt idx="385">
                  <c:v>0.4344883049539649</c:v>
                </c:pt>
                <c:pt idx="386">
                  <c:v>0.50527572542399291</c:v>
                </c:pt>
                <c:pt idx="387">
                  <c:v>0.50283477989054359</c:v>
                </c:pt>
                <c:pt idx="388">
                  <c:v>0.53700801735883297</c:v>
                </c:pt>
                <c:pt idx="389">
                  <c:v>0.51992139862468822</c:v>
                </c:pt>
                <c:pt idx="390">
                  <c:v>0.52480328969158674</c:v>
                </c:pt>
                <c:pt idx="391">
                  <c:v>0.37102372108428466</c:v>
                </c:pt>
                <c:pt idx="392">
                  <c:v>0.53212612629193445</c:v>
                </c:pt>
                <c:pt idx="393">
                  <c:v>0.44425208708776187</c:v>
                </c:pt>
                <c:pt idx="394">
                  <c:v>0.41984263175326947</c:v>
                </c:pt>
                <c:pt idx="395">
                  <c:v>0.36370088448393689</c:v>
                </c:pt>
                <c:pt idx="396">
                  <c:v>0.36125993895048764</c:v>
                </c:pt>
                <c:pt idx="397">
                  <c:v>0.34173237468289369</c:v>
                </c:pt>
                <c:pt idx="398">
                  <c:v>0.28803157294701048</c:v>
                </c:pt>
                <c:pt idx="399">
                  <c:v>0.28070873634666266</c:v>
                </c:pt>
                <c:pt idx="400">
                  <c:v>0.28803157294701043</c:v>
                </c:pt>
                <c:pt idx="401">
                  <c:v>0.37102372108428455</c:v>
                </c:pt>
                <c:pt idx="402">
                  <c:v>0.41251979515292175</c:v>
                </c:pt>
                <c:pt idx="403">
                  <c:v>0.41496074068637095</c:v>
                </c:pt>
                <c:pt idx="404">
                  <c:v>0.44913397815466044</c:v>
                </c:pt>
                <c:pt idx="405">
                  <c:v>0.46866154242225427</c:v>
                </c:pt>
                <c:pt idx="406">
                  <c:v>0.45157492368810959</c:v>
                </c:pt>
                <c:pt idx="407">
                  <c:v>0.45889776028845736</c:v>
                </c:pt>
                <c:pt idx="408">
                  <c:v>0.3881103398184293</c:v>
                </c:pt>
                <c:pt idx="409">
                  <c:v>0.38566939428498009</c:v>
                </c:pt>
                <c:pt idx="410">
                  <c:v>0.37834655768463232</c:v>
                </c:pt>
                <c:pt idx="411">
                  <c:v>0.36125993895048769</c:v>
                </c:pt>
                <c:pt idx="412">
                  <c:v>0.44669303262121113</c:v>
                </c:pt>
                <c:pt idx="413">
                  <c:v>0.45401586922155879</c:v>
                </c:pt>
                <c:pt idx="414">
                  <c:v>0.47598437902260204</c:v>
                </c:pt>
                <c:pt idx="415">
                  <c:v>0.46866154242225427</c:v>
                </c:pt>
                <c:pt idx="416">
                  <c:v>0.47842532455605119</c:v>
                </c:pt>
                <c:pt idx="417">
                  <c:v>0.49551194329019593</c:v>
                </c:pt>
                <c:pt idx="418">
                  <c:v>0.51259856202434073</c:v>
                </c:pt>
                <c:pt idx="419">
                  <c:v>0.41740168621982027</c:v>
                </c:pt>
                <c:pt idx="420">
                  <c:v>0.37834655768463238</c:v>
                </c:pt>
                <c:pt idx="421">
                  <c:v>0.36125993895048764</c:v>
                </c:pt>
                <c:pt idx="422">
                  <c:v>0.40275601301912473</c:v>
                </c:pt>
                <c:pt idx="423">
                  <c:v>0.40519695855257404</c:v>
                </c:pt>
                <c:pt idx="424">
                  <c:v>0.38566939428498015</c:v>
                </c:pt>
                <c:pt idx="425">
                  <c:v>0.38322844875153089</c:v>
                </c:pt>
                <c:pt idx="426">
                  <c:v>0.41496074068637101</c:v>
                </c:pt>
                <c:pt idx="427">
                  <c:v>0.50039383435709439</c:v>
                </c:pt>
                <c:pt idx="428">
                  <c:v>0.50771667095744211</c:v>
                </c:pt>
                <c:pt idx="429">
                  <c:v>0.55409463609297771</c:v>
                </c:pt>
                <c:pt idx="430">
                  <c:v>0.5955907101616148</c:v>
                </c:pt>
                <c:pt idx="431">
                  <c:v>0.62244111102955646</c:v>
                </c:pt>
                <c:pt idx="432">
                  <c:v>0.62488205656300566</c:v>
                </c:pt>
                <c:pt idx="433">
                  <c:v>0.6419686752971504</c:v>
                </c:pt>
                <c:pt idx="434">
                  <c:v>0.637086784230252</c:v>
                </c:pt>
                <c:pt idx="435">
                  <c:v>0.67370096723199047</c:v>
                </c:pt>
                <c:pt idx="436">
                  <c:v>0.64196867529715029</c:v>
                </c:pt>
                <c:pt idx="437">
                  <c:v>0.62244111102955646</c:v>
                </c:pt>
                <c:pt idx="438">
                  <c:v>0.60779543782886092</c:v>
                </c:pt>
                <c:pt idx="439">
                  <c:v>0.62000016549610726</c:v>
                </c:pt>
                <c:pt idx="440">
                  <c:v>0.71275609576717824</c:v>
                </c:pt>
                <c:pt idx="441">
                  <c:v>0.77622067963685859</c:v>
                </c:pt>
                <c:pt idx="442">
                  <c:v>0.82503959030584351</c:v>
                </c:pt>
                <c:pt idx="443">
                  <c:v>0.89582701077587146</c:v>
                </c:pt>
                <c:pt idx="444">
                  <c:v>0.98126010444659484</c:v>
                </c:pt>
                <c:pt idx="445">
                  <c:v>0.99590577764729027</c:v>
                </c:pt>
                <c:pt idx="446">
                  <c:v>1.0300790151155799</c:v>
                </c:pt>
                <c:pt idx="447">
                  <c:v>1.0691341436507675</c:v>
                </c:pt>
                <c:pt idx="448">
                  <c:v>1.083779816851463</c:v>
                </c:pt>
                <c:pt idx="449">
                  <c:v>1.1692129105221862</c:v>
                </c:pt>
                <c:pt idx="450">
                  <c:v>1.2839373505943008</c:v>
                </c:pt>
                <c:pt idx="451">
                  <c:v>1.2522050586594609</c:v>
                </c:pt>
                <c:pt idx="452">
                  <c:v>1.2961420782615469</c:v>
                </c:pt>
                <c:pt idx="453">
                  <c:v>1.3425200433970823</c:v>
                </c:pt>
                <c:pt idx="454">
                  <c:v>1.4645673200695446</c:v>
                </c:pt>
                <c:pt idx="455">
                  <c:v>1.7574807840834537</c:v>
                </c:pt>
                <c:pt idx="456">
                  <c:v>1.8917327884231621</c:v>
                </c:pt>
                <c:pt idx="457">
                  <c:v>2.0284257382963196</c:v>
                </c:pt>
                <c:pt idx="458">
                  <c:v>2.2505517818401999</c:v>
                </c:pt>
                <c:pt idx="459">
                  <c:v>2.2676384005743451</c:v>
                </c:pt>
                <c:pt idx="460">
                  <c:v>2.3335439299774743</c:v>
                </c:pt>
                <c:pt idx="461">
                  <c:v>2.5239376815865149</c:v>
                </c:pt>
                <c:pt idx="462">
                  <c:v>2.5044101173189213</c:v>
                </c:pt>
                <c:pt idx="463">
                  <c:v>2.5947251020565432</c:v>
                </c:pt>
                <c:pt idx="464">
                  <c:v>2.7851188536655838</c:v>
                </c:pt>
                <c:pt idx="465">
                  <c:v>2.8583472196690614</c:v>
                </c:pt>
                <c:pt idx="466">
                  <c:v>3.0707094810791453</c:v>
                </c:pt>
                <c:pt idx="467">
                  <c:v>3.2196071586195494</c:v>
                </c:pt>
                <c:pt idx="468">
                  <c:v>3.6003946618376301</c:v>
                </c:pt>
                <c:pt idx="469">
                  <c:v>3.7590561215118306</c:v>
                </c:pt>
                <c:pt idx="470">
                  <c:v>3.9836231105891611</c:v>
                </c:pt>
                <c:pt idx="471">
                  <c:v>4.5157492368810965</c:v>
                </c:pt>
                <c:pt idx="472">
                  <c:v>5.0771667095744215</c:v>
                </c:pt>
                <c:pt idx="473">
                  <c:v>5.4823636681269949</c:v>
                </c:pt>
                <c:pt idx="474">
                  <c:v>5.7777180776743524</c:v>
                </c:pt>
                <c:pt idx="475">
                  <c:v>6.6003167224467489</c:v>
                </c:pt>
                <c:pt idx="476">
                  <c:v>8.1014982255180303</c:v>
                </c:pt>
                <c:pt idx="477">
                  <c:v>9.4489001599820117</c:v>
                </c:pt>
                <c:pt idx="478">
                  <c:v>10.471656338497244</c:v>
                </c:pt>
                <c:pt idx="479">
                  <c:v>11.262522691334798</c:v>
                </c:pt>
                <c:pt idx="480">
                  <c:v>11.948428386234033</c:v>
                </c:pt>
                <c:pt idx="481">
                  <c:v>12.234019013647595</c:v>
                </c:pt>
                <c:pt idx="482">
                  <c:v>13.491105963373956</c:v>
                </c:pt>
                <c:pt idx="483">
                  <c:v>14.074491945868322</c:v>
                </c:pt>
                <c:pt idx="484">
                  <c:v>15.50488602846958</c:v>
                </c:pt>
                <c:pt idx="485">
                  <c:v>17.706618899640794</c:v>
                </c:pt>
                <c:pt idx="486">
                  <c:v>18.936855448499212</c:v>
                </c:pt>
                <c:pt idx="487">
                  <c:v>19.664257217467085</c:v>
                </c:pt>
                <c:pt idx="488">
                  <c:v>20.19394239822557</c:v>
                </c:pt>
                <c:pt idx="489">
                  <c:v>21.700005792363751</c:v>
                </c:pt>
                <c:pt idx="490">
                  <c:v>24.199534018615772</c:v>
                </c:pt>
                <c:pt idx="491">
                  <c:v>24.80244756537774</c:v>
                </c:pt>
                <c:pt idx="492">
                  <c:v>25.800794288558475</c:v>
                </c:pt>
                <c:pt idx="493">
                  <c:v>25.598195809282192</c:v>
                </c:pt>
                <c:pt idx="494">
                  <c:v>26.054652624037196</c:v>
                </c:pt>
                <c:pt idx="495">
                  <c:v>26.791818175138868</c:v>
                </c:pt>
                <c:pt idx="496">
                  <c:v>26.552605512860843</c:v>
                </c:pt>
                <c:pt idx="497">
                  <c:v>24.939140515250894</c:v>
                </c:pt>
                <c:pt idx="498">
                  <c:v>25.5737863539477</c:v>
                </c:pt>
                <c:pt idx="499">
                  <c:v>23.740636258327321</c:v>
                </c:pt>
                <c:pt idx="500">
                  <c:v>23.345203081908544</c:v>
                </c:pt>
                <c:pt idx="501">
                  <c:v>21.948982236775578</c:v>
                </c:pt>
                <c:pt idx="502">
                  <c:v>21.058037117066608</c:v>
                </c:pt>
                <c:pt idx="503">
                  <c:v>20.20858807142627</c:v>
                </c:pt>
                <c:pt idx="504">
                  <c:v>19.381107535586974</c:v>
                </c:pt>
                <c:pt idx="505">
                  <c:v>16.967012403005675</c:v>
                </c:pt>
                <c:pt idx="506">
                  <c:v>15.107011906517352</c:v>
                </c:pt>
                <c:pt idx="507">
                  <c:v>14.706696839031677</c:v>
                </c:pt>
                <c:pt idx="508">
                  <c:v>14.382051083082926</c:v>
                </c:pt>
                <c:pt idx="509">
                  <c:v>14.125751802070756</c:v>
                </c:pt>
                <c:pt idx="510">
                  <c:v>12.966302673682366</c:v>
                </c:pt>
                <c:pt idx="511">
                  <c:v>11.83126300062847</c:v>
                </c:pt>
                <c:pt idx="512">
                  <c:v>11.003782464789179</c:v>
                </c:pt>
                <c:pt idx="513">
                  <c:v>10.444805937629301</c:v>
                </c:pt>
                <c:pt idx="514">
                  <c:v>9.2731520815736665</c:v>
                </c:pt>
                <c:pt idx="515">
                  <c:v>8.8166952668186571</c:v>
                </c:pt>
                <c:pt idx="516">
                  <c:v>8.6702385348117037</c:v>
                </c:pt>
                <c:pt idx="517">
                  <c:v>7.8403170534389606</c:v>
                </c:pt>
                <c:pt idx="518">
                  <c:v>7.3472460556822154</c:v>
                </c:pt>
                <c:pt idx="519">
                  <c:v>7.1202381210714369</c:v>
                </c:pt>
                <c:pt idx="520">
                  <c:v>6.956694770330337</c:v>
                </c:pt>
                <c:pt idx="521">
                  <c:v>6.6418127965153859</c:v>
                </c:pt>
                <c:pt idx="522">
                  <c:v>6.5710253760453572</c:v>
                </c:pt>
                <c:pt idx="523">
                  <c:v>5.9412614284154524</c:v>
                </c:pt>
                <c:pt idx="524">
                  <c:v>5.069843872974074</c:v>
                </c:pt>
                <c:pt idx="525">
                  <c:v>4.9697651061026544</c:v>
                </c:pt>
                <c:pt idx="526">
                  <c:v>4.6524421867542527</c:v>
                </c:pt>
                <c:pt idx="527">
                  <c:v>4.6182689492859641</c:v>
                </c:pt>
                <c:pt idx="528">
                  <c:v>4.7256705527577312</c:v>
                </c:pt>
                <c:pt idx="529">
                  <c:v>4.5718909841504276</c:v>
                </c:pt>
                <c:pt idx="530">
                  <c:v>4.8208674285622513</c:v>
                </c:pt>
                <c:pt idx="531">
                  <c:v>5.3041746441852</c:v>
                </c:pt>
                <c:pt idx="532">
                  <c:v>4.9136233588333216</c:v>
                </c:pt>
                <c:pt idx="533">
                  <c:v>4.7891351366274106</c:v>
                </c:pt>
                <c:pt idx="534">
                  <c:v>4.6182689492859641</c:v>
                </c:pt>
                <c:pt idx="535">
                  <c:v>4.5133082913476468</c:v>
                </c:pt>
                <c:pt idx="536">
                  <c:v>4.5499224743493851</c:v>
                </c:pt>
                <c:pt idx="537">
                  <c:v>4.4864578904797048</c:v>
                </c:pt>
                <c:pt idx="538">
                  <c:v>4.1251979515292172</c:v>
                </c:pt>
                <c:pt idx="539">
                  <c:v>4.2008672630661428</c:v>
                </c:pt>
                <c:pt idx="540">
                  <c:v>3.8835443437177424</c:v>
                </c:pt>
                <c:pt idx="541">
                  <c:v>3.6955915376421511</c:v>
                </c:pt>
                <c:pt idx="542">
                  <c:v>3.4881111672989649</c:v>
                </c:pt>
                <c:pt idx="543">
                  <c:v>3.3782686182937489</c:v>
                </c:pt>
                <c:pt idx="544">
                  <c:v>3.2806307969557795</c:v>
                </c:pt>
                <c:pt idx="545">
                  <c:v>3.0731504266125946</c:v>
                </c:pt>
                <c:pt idx="546">
                  <c:v>2.7167723787290052</c:v>
                </c:pt>
                <c:pt idx="547">
                  <c:v>2.5800794288558473</c:v>
                </c:pt>
                <c:pt idx="548">
                  <c:v>2.3872447317133578</c:v>
                </c:pt>
                <c:pt idx="549">
                  <c:v>2.2725202916412433</c:v>
                </c:pt>
                <c:pt idx="550">
                  <c:v>2.2432289452398524</c:v>
                </c:pt>
                <c:pt idx="551">
                  <c:v>2.0723627578984058</c:v>
                </c:pt>
                <c:pt idx="552">
                  <c:v>1.8770871152224662</c:v>
                </c:pt>
                <c:pt idx="553">
                  <c:v>1.7989768581520909</c:v>
                </c:pt>
                <c:pt idx="554">
                  <c:v>1.7477170019496564</c:v>
                </c:pt>
                <c:pt idx="555">
                  <c:v>1.6647248538123822</c:v>
                </c:pt>
                <c:pt idx="556">
                  <c:v>1.5670870324744126</c:v>
                </c:pt>
                <c:pt idx="557">
                  <c:v>1.5085043396716309</c:v>
                </c:pt>
                <c:pt idx="558">
                  <c:v>1.4377169192016026</c:v>
                </c:pt>
                <c:pt idx="559">
                  <c:v>1.2863782961277501</c:v>
                </c:pt>
                <c:pt idx="560">
                  <c:v>1.1228349453866509</c:v>
                </c:pt>
                <c:pt idx="561">
                  <c:v>0.92023646611036392</c:v>
                </c:pt>
                <c:pt idx="562">
                  <c:v>0.72251987790097527</c:v>
                </c:pt>
                <c:pt idx="563">
                  <c:v>0.66881907616509195</c:v>
                </c:pt>
                <c:pt idx="564">
                  <c:v>0.67126002169854115</c:v>
                </c:pt>
                <c:pt idx="565">
                  <c:v>0.62000016549610726</c:v>
                </c:pt>
                <c:pt idx="566">
                  <c:v>0.5931497646281656</c:v>
                </c:pt>
                <c:pt idx="567">
                  <c:v>0.56874030929367314</c:v>
                </c:pt>
                <c:pt idx="568">
                  <c:v>0.5492127450260792</c:v>
                </c:pt>
                <c:pt idx="569">
                  <c:v>0.49063005222329742</c:v>
                </c:pt>
                <c:pt idx="570">
                  <c:v>0.45401586922155879</c:v>
                </c:pt>
                <c:pt idx="571">
                  <c:v>0.44181114155431261</c:v>
                </c:pt>
                <c:pt idx="572">
                  <c:v>0.42960641388706644</c:v>
                </c:pt>
                <c:pt idx="573">
                  <c:v>0.36370088448393689</c:v>
                </c:pt>
                <c:pt idx="574">
                  <c:v>0.31488197381495209</c:v>
                </c:pt>
                <c:pt idx="575">
                  <c:v>0.31488197381495209</c:v>
                </c:pt>
                <c:pt idx="576">
                  <c:v>0.35637804788358923</c:v>
                </c:pt>
                <c:pt idx="577">
                  <c:v>0.35881899341703843</c:v>
                </c:pt>
                <c:pt idx="578">
                  <c:v>0.35393710235013998</c:v>
                </c:pt>
                <c:pt idx="579">
                  <c:v>0.34417332021634295</c:v>
                </c:pt>
                <c:pt idx="580">
                  <c:v>0.32708670148219826</c:v>
                </c:pt>
                <c:pt idx="581">
                  <c:v>0.32464575594874895</c:v>
                </c:pt>
                <c:pt idx="582">
                  <c:v>0.33440953808254603</c:v>
                </c:pt>
                <c:pt idx="583">
                  <c:v>0.31732291934840134</c:v>
                </c:pt>
                <c:pt idx="584">
                  <c:v>0.30511819168115512</c:v>
                </c:pt>
                <c:pt idx="585">
                  <c:v>0.3002363006142566</c:v>
                </c:pt>
                <c:pt idx="586">
                  <c:v>0.29047251848045963</c:v>
                </c:pt>
                <c:pt idx="587">
                  <c:v>0.27826779081321346</c:v>
                </c:pt>
                <c:pt idx="588">
                  <c:v>0.26362211761251808</c:v>
                </c:pt>
                <c:pt idx="589">
                  <c:v>0.25629928101217031</c:v>
                </c:pt>
                <c:pt idx="590">
                  <c:v>0.2489764444118226</c:v>
                </c:pt>
                <c:pt idx="591">
                  <c:v>0.2514173899452718</c:v>
                </c:pt>
                <c:pt idx="592">
                  <c:v>0.24409455334492408</c:v>
                </c:pt>
                <c:pt idx="593">
                  <c:v>0.21968509801043165</c:v>
                </c:pt>
                <c:pt idx="594">
                  <c:v>0.21724415247698245</c:v>
                </c:pt>
                <c:pt idx="595">
                  <c:v>0.21236226141008394</c:v>
                </c:pt>
                <c:pt idx="596">
                  <c:v>0.15133862307385293</c:v>
                </c:pt>
                <c:pt idx="597">
                  <c:v>0.14889767754040367</c:v>
                </c:pt>
                <c:pt idx="598">
                  <c:v>0.15377956860730219</c:v>
                </c:pt>
                <c:pt idx="599">
                  <c:v>0.15622051414075142</c:v>
                </c:pt>
                <c:pt idx="600">
                  <c:v>0.15866145967420064</c:v>
                </c:pt>
                <c:pt idx="601">
                  <c:v>0.17086618734144685</c:v>
                </c:pt>
                <c:pt idx="602">
                  <c:v>0.19771658820938851</c:v>
                </c:pt>
                <c:pt idx="603">
                  <c:v>0.22700793461077939</c:v>
                </c:pt>
                <c:pt idx="604">
                  <c:v>0.20015753374283776</c:v>
                </c:pt>
                <c:pt idx="605">
                  <c:v>0.17818902394179462</c:v>
                </c:pt>
                <c:pt idx="606">
                  <c:v>0.1733071328748961</c:v>
                </c:pt>
                <c:pt idx="607">
                  <c:v>0.16354335074109913</c:v>
                </c:pt>
                <c:pt idx="608">
                  <c:v>0.14401578647350521</c:v>
                </c:pt>
                <c:pt idx="609">
                  <c:v>0.10496065793831735</c:v>
                </c:pt>
                <c:pt idx="610">
                  <c:v>7.0787420470027992E-2</c:v>
                </c:pt>
                <c:pt idx="611">
                  <c:v>7.8110257070375708E-2</c:v>
                </c:pt>
                <c:pt idx="612">
                  <c:v>7.8110257070375708E-2</c:v>
                </c:pt>
                <c:pt idx="613">
                  <c:v>8.0551202603824951E-2</c:v>
                </c:pt>
                <c:pt idx="614">
                  <c:v>9.0314984737621923E-2</c:v>
                </c:pt>
                <c:pt idx="615">
                  <c:v>7.0787420470027992E-2</c:v>
                </c:pt>
                <c:pt idx="616">
                  <c:v>9.2755930271071166E-2</c:v>
                </c:pt>
                <c:pt idx="617">
                  <c:v>0.12937011327280978</c:v>
                </c:pt>
                <c:pt idx="618">
                  <c:v>0.11228349453866508</c:v>
                </c:pt>
                <c:pt idx="619">
                  <c:v>0.11960633113901283</c:v>
                </c:pt>
                <c:pt idx="620">
                  <c:v>0.11472444007211433</c:v>
                </c:pt>
                <c:pt idx="621">
                  <c:v>0.10740160347176661</c:v>
                </c:pt>
                <c:pt idx="622">
                  <c:v>0.20748037034318548</c:v>
                </c:pt>
                <c:pt idx="623">
                  <c:v>0.21480320694353319</c:v>
                </c:pt>
                <c:pt idx="624">
                  <c:v>0.20748037034318551</c:v>
                </c:pt>
                <c:pt idx="625">
                  <c:v>0.2489764444118226</c:v>
                </c:pt>
                <c:pt idx="626">
                  <c:v>0.25874022654561957</c:v>
                </c:pt>
                <c:pt idx="627">
                  <c:v>0.28070873634666277</c:v>
                </c:pt>
                <c:pt idx="628">
                  <c:v>0.32708670148219837</c:v>
                </c:pt>
                <c:pt idx="629">
                  <c:v>0.30023630061425666</c:v>
                </c:pt>
                <c:pt idx="630">
                  <c:v>0.43692925048741416</c:v>
                </c:pt>
                <c:pt idx="631">
                  <c:v>0.61023638336231023</c:v>
                </c:pt>
                <c:pt idx="632">
                  <c:v>0.70055136809993213</c:v>
                </c:pt>
                <c:pt idx="633">
                  <c:v>0.80795297157169876</c:v>
                </c:pt>
                <c:pt idx="634">
                  <c:v>0.8665356643744806</c:v>
                </c:pt>
                <c:pt idx="635">
                  <c:v>1.308346805928793</c:v>
                </c:pt>
                <c:pt idx="636">
                  <c:v>1.9088194071573064</c:v>
                </c:pt>
                <c:pt idx="637">
                  <c:v>2.7533865617307436</c:v>
                </c:pt>
                <c:pt idx="638">
                  <c:v>3.7541742304449324</c:v>
                </c:pt>
                <c:pt idx="639">
                  <c:v>5.1625998032451443</c:v>
                </c:pt>
                <c:pt idx="640">
                  <c:v>5.9437023739489021</c:v>
                </c:pt>
                <c:pt idx="641">
                  <c:v>6.3074032584328377</c:v>
                </c:pt>
                <c:pt idx="642">
                  <c:v>6.7833876374554398</c:v>
                </c:pt>
                <c:pt idx="643">
                  <c:v>8.2113407745232472</c:v>
                </c:pt>
                <c:pt idx="644">
                  <c:v>9.758900242730066</c:v>
                </c:pt>
                <c:pt idx="645">
                  <c:v>10.718191837375617</c:v>
                </c:pt>
                <c:pt idx="646">
                  <c:v>10.593703615169705</c:v>
                </c:pt>
                <c:pt idx="647">
                  <c:v>13.0224444209517</c:v>
                </c:pt>
                <c:pt idx="648">
                  <c:v>13.44228705270497</c:v>
                </c:pt>
                <c:pt idx="649">
                  <c:v>14.34055500901429</c:v>
                </c:pt>
                <c:pt idx="650">
                  <c:v>15.209531618922218</c:v>
                </c:pt>
                <c:pt idx="651">
                  <c:v>15.002051248579036</c:v>
                </c:pt>
                <c:pt idx="652">
                  <c:v>14.484570795487794</c:v>
                </c:pt>
                <c:pt idx="653">
                  <c:v>14.291736098345305</c:v>
                </c:pt>
                <c:pt idx="654">
                  <c:v>12.35606629032006</c:v>
                </c:pt>
                <c:pt idx="655">
                  <c:v>12.031420534371307</c:v>
                </c:pt>
                <c:pt idx="656">
                  <c:v>11.755593689091544</c:v>
                </c:pt>
                <c:pt idx="657">
                  <c:v>10.732837510576312</c:v>
                </c:pt>
                <c:pt idx="658">
                  <c:v>10.266616913687505</c:v>
                </c:pt>
                <c:pt idx="659">
                  <c:v>10.261735022620609</c:v>
                </c:pt>
                <c:pt idx="660">
                  <c:v>10.266616913687509</c:v>
                </c:pt>
                <c:pt idx="661">
                  <c:v>9.2585064083729698</c:v>
                </c:pt>
                <c:pt idx="662">
                  <c:v>9.0412622558959885</c:v>
                </c:pt>
                <c:pt idx="663">
                  <c:v>7.8622855632400057</c:v>
                </c:pt>
                <c:pt idx="664">
                  <c:v>6.7589781821209476</c:v>
                </c:pt>
                <c:pt idx="665">
                  <c:v>5.8460645526109323</c:v>
                </c:pt>
                <c:pt idx="666">
                  <c:v>5.2333872237151722</c:v>
                </c:pt>
                <c:pt idx="667">
                  <c:v>4.8208674285622513</c:v>
                </c:pt>
                <c:pt idx="668">
                  <c:v>4.7061429884901367</c:v>
                </c:pt>
                <c:pt idx="669">
                  <c:v>4.5792138207507751</c:v>
                </c:pt>
                <c:pt idx="670">
                  <c:v>4.9648832150357558</c:v>
                </c:pt>
                <c:pt idx="671">
                  <c:v>5.0405525265726823</c:v>
                </c:pt>
                <c:pt idx="672">
                  <c:v>4.7940170276943093</c:v>
                </c:pt>
                <c:pt idx="673">
                  <c:v>4.647560295687355</c:v>
                </c:pt>
                <c:pt idx="674">
                  <c:v>4.3766153414744888</c:v>
                </c:pt>
                <c:pt idx="675">
                  <c:v>4.4474027619445167</c:v>
                </c:pt>
                <c:pt idx="676">
                  <c:v>4.3961429057420833</c:v>
                </c:pt>
                <c:pt idx="677">
                  <c:v>4.1203160604623195</c:v>
                </c:pt>
                <c:pt idx="678">
                  <c:v>4.0617333676595369</c:v>
                </c:pt>
                <c:pt idx="679">
                  <c:v>4.6011823305518202</c:v>
                </c:pt>
                <c:pt idx="680">
                  <c:v>4.823308374095701</c:v>
                </c:pt>
                <c:pt idx="681">
                  <c:v>4.9746469971695522</c:v>
                </c:pt>
                <c:pt idx="682">
                  <c:v>4.9258280865005677</c:v>
                </c:pt>
                <c:pt idx="683">
                  <c:v>5.0796076551078704</c:v>
                </c:pt>
                <c:pt idx="684">
                  <c:v>5.2992927531183023</c:v>
                </c:pt>
                <c:pt idx="685">
                  <c:v>5.6141747269332551</c:v>
                </c:pt>
                <c:pt idx="686">
                  <c:v>5.3603163914545329</c:v>
                </c:pt>
                <c:pt idx="687">
                  <c:v>5.2260643871148247</c:v>
                </c:pt>
                <c:pt idx="688">
                  <c:v>5.2700014067169105</c:v>
                </c:pt>
                <c:pt idx="689">
                  <c:v>5.3310250450531429</c:v>
                </c:pt>
                <c:pt idx="690">
                  <c:v>5.2407100603155206</c:v>
                </c:pt>
                <c:pt idx="691">
                  <c:v>5.5311825787959794</c:v>
                </c:pt>
                <c:pt idx="692">
                  <c:v>5.5189778511287342</c:v>
                </c:pt>
                <c:pt idx="693">
                  <c:v>5.672757419736036</c:v>
                </c:pt>
                <c:pt idx="694">
                  <c:v>5.7459857857395136</c:v>
                </c:pt>
                <c:pt idx="695">
                  <c:v>6.0340173586865244</c:v>
                </c:pt>
                <c:pt idx="696">
                  <c:v>6.0584268140210167</c:v>
                </c:pt>
                <c:pt idx="697">
                  <c:v>6.0608677595544647</c:v>
                </c:pt>
                <c:pt idx="698">
                  <c:v>5.6263794546005004</c:v>
                </c:pt>
                <c:pt idx="699">
                  <c:v>5.6190566180001529</c:v>
                </c:pt>
                <c:pt idx="700">
                  <c:v>5.3651982825214315</c:v>
                </c:pt>
                <c:pt idx="701">
                  <c:v>4.8867729579653796</c:v>
                </c:pt>
                <c:pt idx="702">
                  <c:v>4.6036232760852682</c:v>
                </c:pt>
                <c:pt idx="703">
                  <c:v>4.4522846530114153</c:v>
                </c:pt>
                <c:pt idx="704">
                  <c:v>4.4034657423424299</c:v>
                </c:pt>
                <c:pt idx="705">
                  <c:v>4.3229145397386057</c:v>
                </c:pt>
                <c:pt idx="706">
                  <c:v>3.9006309624518862</c:v>
                </c:pt>
                <c:pt idx="707">
                  <c:v>3.4295284744961836</c:v>
                </c:pt>
                <c:pt idx="708">
                  <c:v>3.2415756684205919</c:v>
                </c:pt>
                <c:pt idx="709">
                  <c:v>2.8314968188011198</c:v>
                </c:pt>
                <c:pt idx="710">
                  <c:v>2.768032234931439</c:v>
                </c:pt>
                <c:pt idx="711">
                  <c:v>2.7021267055283098</c:v>
                </c:pt>
                <c:pt idx="712">
                  <c:v>2.4287408057819948</c:v>
                </c:pt>
                <c:pt idx="713">
                  <c:v>2.1309454507011871</c:v>
                </c:pt>
                <c:pt idx="714">
                  <c:v>1.9014965705569591</c:v>
                </c:pt>
                <c:pt idx="715">
                  <c:v>1.8380319866872787</c:v>
                </c:pt>
                <c:pt idx="716">
                  <c:v>1.7013390368141208</c:v>
                </c:pt>
                <c:pt idx="717">
                  <c:v>1.6256697252771946</c:v>
                </c:pt>
                <c:pt idx="718">
                  <c:v>1.5914964878089053</c:v>
                </c:pt>
                <c:pt idx="719">
                  <c:v>1.5402366316064711</c:v>
                </c:pt>
                <c:pt idx="720">
                  <c:v>1.3547247710643286</c:v>
                </c:pt>
                <c:pt idx="721">
                  <c:v>1.2961420782615469</c:v>
                </c:pt>
                <c:pt idx="722">
                  <c:v>1.0886617079183616</c:v>
                </c:pt>
                <c:pt idx="723">
                  <c:v>1.0544884704500723</c:v>
                </c:pt>
                <c:pt idx="724">
                  <c:v>1.0178742874483337</c:v>
                </c:pt>
                <c:pt idx="725">
                  <c:v>0.97637821337969655</c:v>
                </c:pt>
                <c:pt idx="726">
                  <c:v>0.93244119377761014</c:v>
                </c:pt>
                <c:pt idx="727">
                  <c:v>0.8274805358392926</c:v>
                </c:pt>
                <c:pt idx="728">
                  <c:v>0.74692933323546773</c:v>
                </c:pt>
                <c:pt idx="729">
                  <c:v>0.79574824390445265</c:v>
                </c:pt>
                <c:pt idx="730">
                  <c:v>0.79086635283755413</c:v>
                </c:pt>
                <c:pt idx="731">
                  <c:v>0.78842540730410504</c:v>
                </c:pt>
                <c:pt idx="732">
                  <c:v>0.83236242690619122</c:v>
                </c:pt>
                <c:pt idx="733">
                  <c:v>0.78354351623720642</c:v>
                </c:pt>
                <c:pt idx="734">
                  <c:v>0.79330729837100322</c:v>
                </c:pt>
                <c:pt idx="735">
                  <c:v>0.95929159464555169</c:v>
                </c:pt>
                <c:pt idx="736">
                  <c:v>0.99102388658039176</c:v>
                </c:pt>
                <c:pt idx="737">
                  <c:v>0.94220497591140706</c:v>
                </c:pt>
                <c:pt idx="738">
                  <c:v>0.9153545750434654</c:v>
                </c:pt>
                <c:pt idx="739">
                  <c:v>0.89582701077587146</c:v>
                </c:pt>
                <c:pt idx="740">
                  <c:v>0.96905537677934872</c:v>
                </c:pt>
                <c:pt idx="741">
                  <c:v>0.91291362951001631</c:v>
                </c:pt>
                <c:pt idx="742">
                  <c:v>0.73472460556822161</c:v>
                </c:pt>
                <c:pt idx="743">
                  <c:v>0.62244111102955646</c:v>
                </c:pt>
                <c:pt idx="744">
                  <c:v>0.58826787356126709</c:v>
                </c:pt>
                <c:pt idx="745">
                  <c:v>0.57362220036057177</c:v>
                </c:pt>
                <c:pt idx="746">
                  <c:v>0.54433085395918079</c:v>
                </c:pt>
                <c:pt idx="747">
                  <c:v>0.42716546835361713</c:v>
                </c:pt>
                <c:pt idx="748">
                  <c:v>0.44669303262121113</c:v>
                </c:pt>
                <c:pt idx="749">
                  <c:v>0.47354343348915279</c:v>
                </c:pt>
                <c:pt idx="750">
                  <c:v>0.48574816115639896</c:v>
                </c:pt>
                <c:pt idx="751">
                  <c:v>0.45889776028845736</c:v>
                </c:pt>
                <c:pt idx="752">
                  <c:v>0.46622059688880502</c:v>
                </c:pt>
                <c:pt idx="753">
                  <c:v>0.46866154242225427</c:v>
                </c:pt>
                <c:pt idx="754">
                  <c:v>0.4588977602884573</c:v>
                </c:pt>
                <c:pt idx="755">
                  <c:v>0.42716546835361718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A82-4F34-B522-A97135C925B0}"/>
            </c:ext>
          </c:extLst>
        </c:ser>
        <c:ser>
          <c:idx val="8"/>
          <c:order val="8"/>
          <c:tx>
            <c:strRef>
              <c:f>'Provincial Cases'!$J$1</c:f>
              <c:strCache>
                <c:ptCount val="1"/>
                <c:pt idx="0">
                  <c:v>SA: Gauteng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'Provincial Cases'!$A$2:$A$757</c:f>
              <c:strCache>
                <c:ptCount val="756"/>
                <c:pt idx="0">
                  <c:v>05-Mar</c:v>
                </c:pt>
                <c:pt idx="1">
                  <c:v>06-Mar</c:v>
                </c:pt>
                <c:pt idx="2">
                  <c:v>07-Mar</c:v>
                </c:pt>
                <c:pt idx="3">
                  <c:v>08-Mar</c:v>
                </c:pt>
                <c:pt idx="4">
                  <c:v>09-Mar</c:v>
                </c:pt>
                <c:pt idx="5">
                  <c:v>10-Mar</c:v>
                </c:pt>
                <c:pt idx="6">
                  <c:v>11-Mar</c:v>
                </c:pt>
                <c:pt idx="7">
                  <c:v>12-Mar</c:v>
                </c:pt>
                <c:pt idx="8">
                  <c:v>13-Mar</c:v>
                </c:pt>
                <c:pt idx="9">
                  <c:v>14-Mar</c:v>
                </c:pt>
                <c:pt idx="10">
                  <c:v>15-Mar</c:v>
                </c:pt>
                <c:pt idx="11">
                  <c:v>16-Mar</c:v>
                </c:pt>
                <c:pt idx="12">
                  <c:v>17-Mar</c:v>
                </c:pt>
                <c:pt idx="13">
                  <c:v>18-Mar</c:v>
                </c:pt>
                <c:pt idx="14">
                  <c:v>19-Mar</c:v>
                </c:pt>
                <c:pt idx="15">
                  <c:v>20-Mar</c:v>
                </c:pt>
                <c:pt idx="16">
                  <c:v>21-Mar</c:v>
                </c:pt>
                <c:pt idx="17">
                  <c:v>22-Mar</c:v>
                </c:pt>
                <c:pt idx="18">
                  <c:v>23-Mar</c:v>
                </c:pt>
                <c:pt idx="19">
                  <c:v>24-Mar</c:v>
                </c:pt>
                <c:pt idx="20">
                  <c:v>25-Mar</c:v>
                </c:pt>
                <c:pt idx="21">
                  <c:v>26-Mar</c:v>
                </c:pt>
                <c:pt idx="22">
                  <c:v>27-Mar</c:v>
                </c:pt>
                <c:pt idx="23">
                  <c:v>28-Mar</c:v>
                </c:pt>
                <c:pt idx="24">
                  <c:v>29-Mar</c:v>
                </c:pt>
                <c:pt idx="25">
                  <c:v>30-Mar</c:v>
                </c:pt>
                <c:pt idx="26">
                  <c:v>31-Mar</c:v>
                </c:pt>
                <c:pt idx="27">
                  <c:v>01-Apr</c:v>
                </c:pt>
                <c:pt idx="28">
                  <c:v>02-Apr</c:v>
                </c:pt>
                <c:pt idx="29">
                  <c:v>03-Apr</c:v>
                </c:pt>
                <c:pt idx="30">
                  <c:v>04-Apr</c:v>
                </c:pt>
                <c:pt idx="31">
                  <c:v>05-Apr</c:v>
                </c:pt>
                <c:pt idx="32">
                  <c:v>06-Apr</c:v>
                </c:pt>
                <c:pt idx="33">
                  <c:v>07-Apr</c:v>
                </c:pt>
                <c:pt idx="34">
                  <c:v>08-Apr</c:v>
                </c:pt>
                <c:pt idx="35">
                  <c:v>09-Apr</c:v>
                </c:pt>
                <c:pt idx="36">
                  <c:v>10-Apr</c:v>
                </c:pt>
                <c:pt idx="37">
                  <c:v>11-Apr</c:v>
                </c:pt>
                <c:pt idx="38">
                  <c:v>12-Apr</c:v>
                </c:pt>
                <c:pt idx="39">
                  <c:v>13-Apr</c:v>
                </c:pt>
                <c:pt idx="40">
                  <c:v>14-Apr</c:v>
                </c:pt>
                <c:pt idx="41">
                  <c:v>15-Apr</c:v>
                </c:pt>
                <c:pt idx="42">
                  <c:v>16-Apr</c:v>
                </c:pt>
                <c:pt idx="43">
                  <c:v>17-Apr</c:v>
                </c:pt>
                <c:pt idx="44">
                  <c:v>18-Apr</c:v>
                </c:pt>
                <c:pt idx="45">
                  <c:v>19-Apr</c:v>
                </c:pt>
                <c:pt idx="46">
                  <c:v>20-Apr</c:v>
                </c:pt>
                <c:pt idx="47">
                  <c:v>21-Apr</c:v>
                </c:pt>
                <c:pt idx="48">
                  <c:v>22-Apr</c:v>
                </c:pt>
                <c:pt idx="49">
                  <c:v>23-Apr</c:v>
                </c:pt>
                <c:pt idx="50">
                  <c:v>24-Apr</c:v>
                </c:pt>
                <c:pt idx="51">
                  <c:v>25-Apr</c:v>
                </c:pt>
                <c:pt idx="52">
                  <c:v>26-Apr</c:v>
                </c:pt>
                <c:pt idx="53">
                  <c:v>27-Apr</c:v>
                </c:pt>
                <c:pt idx="54">
                  <c:v>28-Apr</c:v>
                </c:pt>
                <c:pt idx="55">
                  <c:v>29-Apr</c:v>
                </c:pt>
                <c:pt idx="56">
                  <c:v>30-Apr</c:v>
                </c:pt>
                <c:pt idx="57">
                  <c:v>01-May</c:v>
                </c:pt>
                <c:pt idx="58">
                  <c:v>02-May</c:v>
                </c:pt>
                <c:pt idx="59">
                  <c:v>03-May</c:v>
                </c:pt>
                <c:pt idx="60">
                  <c:v>04-May</c:v>
                </c:pt>
                <c:pt idx="61">
                  <c:v>05-May</c:v>
                </c:pt>
                <c:pt idx="62">
                  <c:v>06-May</c:v>
                </c:pt>
                <c:pt idx="63">
                  <c:v>07-May</c:v>
                </c:pt>
                <c:pt idx="64">
                  <c:v>08-May</c:v>
                </c:pt>
                <c:pt idx="65">
                  <c:v>09-May</c:v>
                </c:pt>
                <c:pt idx="66">
                  <c:v>10-May</c:v>
                </c:pt>
                <c:pt idx="67">
                  <c:v>11-May</c:v>
                </c:pt>
                <c:pt idx="68">
                  <c:v>12-May</c:v>
                </c:pt>
                <c:pt idx="69">
                  <c:v>13-May</c:v>
                </c:pt>
                <c:pt idx="70">
                  <c:v>14-May</c:v>
                </c:pt>
                <c:pt idx="71">
                  <c:v>15-May</c:v>
                </c:pt>
                <c:pt idx="72">
                  <c:v>16-May</c:v>
                </c:pt>
                <c:pt idx="73">
                  <c:v>17-May</c:v>
                </c:pt>
                <c:pt idx="74">
                  <c:v>18-May</c:v>
                </c:pt>
                <c:pt idx="75">
                  <c:v>19-May</c:v>
                </c:pt>
                <c:pt idx="76">
                  <c:v>20-May</c:v>
                </c:pt>
                <c:pt idx="77">
                  <c:v>21-May</c:v>
                </c:pt>
                <c:pt idx="78">
                  <c:v>22-May</c:v>
                </c:pt>
                <c:pt idx="79">
                  <c:v>23-May</c:v>
                </c:pt>
                <c:pt idx="80">
                  <c:v>24-May</c:v>
                </c:pt>
                <c:pt idx="81">
                  <c:v>25-May</c:v>
                </c:pt>
                <c:pt idx="82">
                  <c:v>26-May</c:v>
                </c:pt>
                <c:pt idx="83">
                  <c:v>27-May</c:v>
                </c:pt>
                <c:pt idx="84">
                  <c:v>28-May</c:v>
                </c:pt>
                <c:pt idx="85">
                  <c:v>29-May</c:v>
                </c:pt>
                <c:pt idx="86">
                  <c:v>30-May</c:v>
                </c:pt>
                <c:pt idx="87">
                  <c:v>31-May</c:v>
                </c:pt>
                <c:pt idx="88">
                  <c:v>01-Jun</c:v>
                </c:pt>
                <c:pt idx="89">
                  <c:v>02-Jun</c:v>
                </c:pt>
                <c:pt idx="90">
                  <c:v>03-Jun</c:v>
                </c:pt>
                <c:pt idx="91">
                  <c:v>04-Jun</c:v>
                </c:pt>
                <c:pt idx="92">
                  <c:v>05-Jun</c:v>
                </c:pt>
                <c:pt idx="93">
                  <c:v>06-Jun</c:v>
                </c:pt>
                <c:pt idx="94">
                  <c:v>07-Jun</c:v>
                </c:pt>
                <c:pt idx="95">
                  <c:v>08-Jun</c:v>
                </c:pt>
                <c:pt idx="96">
                  <c:v>09-Jun</c:v>
                </c:pt>
                <c:pt idx="97">
                  <c:v>10-Jun</c:v>
                </c:pt>
                <c:pt idx="98">
                  <c:v>11-Jun</c:v>
                </c:pt>
                <c:pt idx="99">
                  <c:v>12-Jun</c:v>
                </c:pt>
                <c:pt idx="100">
                  <c:v>13-Jun</c:v>
                </c:pt>
                <c:pt idx="101">
                  <c:v>14-Jun</c:v>
                </c:pt>
                <c:pt idx="102">
                  <c:v>15-Jun</c:v>
                </c:pt>
                <c:pt idx="103">
                  <c:v>16-Jun</c:v>
                </c:pt>
                <c:pt idx="104">
                  <c:v>17-Jun</c:v>
                </c:pt>
                <c:pt idx="105">
                  <c:v>18-Jun</c:v>
                </c:pt>
                <c:pt idx="106">
                  <c:v>19-Jun</c:v>
                </c:pt>
                <c:pt idx="107">
                  <c:v>20-Jun</c:v>
                </c:pt>
                <c:pt idx="108">
                  <c:v>21-Jun</c:v>
                </c:pt>
                <c:pt idx="109">
                  <c:v>22-Jun</c:v>
                </c:pt>
                <c:pt idx="110">
                  <c:v>23-Jun</c:v>
                </c:pt>
                <c:pt idx="111">
                  <c:v>24-Jun</c:v>
                </c:pt>
                <c:pt idx="112">
                  <c:v>25-Jun</c:v>
                </c:pt>
                <c:pt idx="113">
                  <c:v>26-Jun</c:v>
                </c:pt>
                <c:pt idx="114">
                  <c:v>27-Jun</c:v>
                </c:pt>
                <c:pt idx="115">
                  <c:v>28-Jun</c:v>
                </c:pt>
                <c:pt idx="116">
                  <c:v>29-Jun</c:v>
                </c:pt>
                <c:pt idx="117">
                  <c:v>30-Jun</c:v>
                </c:pt>
                <c:pt idx="118">
                  <c:v>01-Jul</c:v>
                </c:pt>
                <c:pt idx="119">
                  <c:v>02-Jul</c:v>
                </c:pt>
                <c:pt idx="120">
                  <c:v>03-Jul</c:v>
                </c:pt>
                <c:pt idx="121">
                  <c:v>04-Jul</c:v>
                </c:pt>
                <c:pt idx="122">
                  <c:v>05-Jul</c:v>
                </c:pt>
                <c:pt idx="123">
                  <c:v>06-Jul</c:v>
                </c:pt>
                <c:pt idx="124">
                  <c:v>07-Jul</c:v>
                </c:pt>
                <c:pt idx="125">
                  <c:v>08-Jul</c:v>
                </c:pt>
                <c:pt idx="126">
                  <c:v>09-Jul</c:v>
                </c:pt>
                <c:pt idx="127">
                  <c:v>10-Jul</c:v>
                </c:pt>
                <c:pt idx="128">
                  <c:v>11-Jul</c:v>
                </c:pt>
                <c:pt idx="129">
                  <c:v>12-Jul</c:v>
                </c:pt>
                <c:pt idx="130">
                  <c:v>13-Jul</c:v>
                </c:pt>
                <c:pt idx="131">
                  <c:v>14-Jul</c:v>
                </c:pt>
                <c:pt idx="132">
                  <c:v>15-Jul</c:v>
                </c:pt>
                <c:pt idx="133">
                  <c:v>16-Jul</c:v>
                </c:pt>
                <c:pt idx="134">
                  <c:v>17-Jul</c:v>
                </c:pt>
                <c:pt idx="135">
                  <c:v>18-Jul</c:v>
                </c:pt>
                <c:pt idx="136">
                  <c:v>19-Jul</c:v>
                </c:pt>
                <c:pt idx="137">
                  <c:v>20-Jul</c:v>
                </c:pt>
                <c:pt idx="138">
                  <c:v>21-Jul</c:v>
                </c:pt>
                <c:pt idx="139">
                  <c:v>22-Jul</c:v>
                </c:pt>
                <c:pt idx="140">
                  <c:v>23-Jul</c:v>
                </c:pt>
                <c:pt idx="141">
                  <c:v>24-Jul</c:v>
                </c:pt>
                <c:pt idx="142">
                  <c:v>25-Jul</c:v>
                </c:pt>
                <c:pt idx="143">
                  <c:v>26-Jul</c:v>
                </c:pt>
                <c:pt idx="144">
                  <c:v>27-Jul</c:v>
                </c:pt>
                <c:pt idx="145">
                  <c:v>28-Jul</c:v>
                </c:pt>
                <c:pt idx="146">
                  <c:v>29-Jul</c:v>
                </c:pt>
                <c:pt idx="147">
                  <c:v>30-Jul</c:v>
                </c:pt>
                <c:pt idx="148">
                  <c:v>31-Jul</c:v>
                </c:pt>
                <c:pt idx="149">
                  <c:v>01-Aug</c:v>
                </c:pt>
                <c:pt idx="150">
                  <c:v>02-Aug</c:v>
                </c:pt>
                <c:pt idx="151">
                  <c:v>03-Aug</c:v>
                </c:pt>
                <c:pt idx="152">
                  <c:v>04-Aug</c:v>
                </c:pt>
                <c:pt idx="153">
                  <c:v>05-Aug</c:v>
                </c:pt>
                <c:pt idx="154">
                  <c:v>06-Aug</c:v>
                </c:pt>
                <c:pt idx="155">
                  <c:v>07-Aug</c:v>
                </c:pt>
                <c:pt idx="156">
                  <c:v>08-Aug</c:v>
                </c:pt>
                <c:pt idx="157">
                  <c:v>09-Aug</c:v>
                </c:pt>
                <c:pt idx="158">
                  <c:v>10-Aug</c:v>
                </c:pt>
                <c:pt idx="159">
                  <c:v>11-Aug</c:v>
                </c:pt>
                <c:pt idx="160">
                  <c:v>12-Aug</c:v>
                </c:pt>
                <c:pt idx="161">
                  <c:v>13-Aug</c:v>
                </c:pt>
                <c:pt idx="162">
                  <c:v>14-Aug</c:v>
                </c:pt>
                <c:pt idx="163">
                  <c:v>15-Aug</c:v>
                </c:pt>
                <c:pt idx="164">
                  <c:v>16-Aug</c:v>
                </c:pt>
                <c:pt idx="165">
                  <c:v>17-Aug</c:v>
                </c:pt>
                <c:pt idx="166">
                  <c:v>18-Aug</c:v>
                </c:pt>
                <c:pt idx="167">
                  <c:v>19-Aug</c:v>
                </c:pt>
                <c:pt idx="168">
                  <c:v>20-Aug</c:v>
                </c:pt>
                <c:pt idx="169">
                  <c:v>21-Aug</c:v>
                </c:pt>
                <c:pt idx="170">
                  <c:v>22-Aug</c:v>
                </c:pt>
                <c:pt idx="171">
                  <c:v>23-Aug</c:v>
                </c:pt>
                <c:pt idx="172">
                  <c:v>24-Aug</c:v>
                </c:pt>
                <c:pt idx="173">
                  <c:v>25-Aug</c:v>
                </c:pt>
                <c:pt idx="174">
                  <c:v>26-Aug</c:v>
                </c:pt>
                <c:pt idx="175">
                  <c:v>27-Aug</c:v>
                </c:pt>
                <c:pt idx="176">
                  <c:v>28-Aug</c:v>
                </c:pt>
                <c:pt idx="177">
                  <c:v>29-Aug</c:v>
                </c:pt>
                <c:pt idx="178">
                  <c:v>30-Aug</c:v>
                </c:pt>
                <c:pt idx="179">
                  <c:v>31-Aug</c:v>
                </c:pt>
                <c:pt idx="180">
                  <c:v>01-Sep</c:v>
                </c:pt>
                <c:pt idx="181">
                  <c:v>02-Sep</c:v>
                </c:pt>
                <c:pt idx="182">
                  <c:v>03-Sep</c:v>
                </c:pt>
                <c:pt idx="183">
                  <c:v>04-Sep</c:v>
                </c:pt>
                <c:pt idx="184">
                  <c:v>05-Sep</c:v>
                </c:pt>
                <c:pt idx="185">
                  <c:v>06-Sep</c:v>
                </c:pt>
                <c:pt idx="186">
                  <c:v>07-Sep</c:v>
                </c:pt>
                <c:pt idx="187">
                  <c:v>08-Sep</c:v>
                </c:pt>
                <c:pt idx="188">
                  <c:v>09-Sep</c:v>
                </c:pt>
                <c:pt idx="189">
                  <c:v>10-Sep</c:v>
                </c:pt>
                <c:pt idx="190">
                  <c:v>11-Sep</c:v>
                </c:pt>
                <c:pt idx="191">
                  <c:v>12-Sep</c:v>
                </c:pt>
                <c:pt idx="192">
                  <c:v>13-Sep</c:v>
                </c:pt>
                <c:pt idx="193">
                  <c:v>14-Sep</c:v>
                </c:pt>
                <c:pt idx="194">
                  <c:v>15-Sep</c:v>
                </c:pt>
                <c:pt idx="195">
                  <c:v>16-Sep</c:v>
                </c:pt>
                <c:pt idx="196">
                  <c:v>17-Sep</c:v>
                </c:pt>
                <c:pt idx="197">
                  <c:v>18-Sep</c:v>
                </c:pt>
                <c:pt idx="198">
                  <c:v>19-Sep</c:v>
                </c:pt>
                <c:pt idx="199">
                  <c:v>20-Sep</c:v>
                </c:pt>
                <c:pt idx="200">
                  <c:v>21-Sep</c:v>
                </c:pt>
                <c:pt idx="201">
                  <c:v>22-Sep</c:v>
                </c:pt>
                <c:pt idx="202">
                  <c:v>23-Sep</c:v>
                </c:pt>
                <c:pt idx="203">
                  <c:v>24-Sep</c:v>
                </c:pt>
                <c:pt idx="204">
                  <c:v>25-Sep</c:v>
                </c:pt>
                <c:pt idx="205">
                  <c:v>26-Sep</c:v>
                </c:pt>
                <c:pt idx="206">
                  <c:v>27-Sep</c:v>
                </c:pt>
                <c:pt idx="207">
                  <c:v>28-Sep</c:v>
                </c:pt>
                <c:pt idx="208">
                  <c:v>29-Sep</c:v>
                </c:pt>
                <c:pt idx="209">
                  <c:v>30-Sep</c:v>
                </c:pt>
                <c:pt idx="210">
                  <c:v>01-Oct</c:v>
                </c:pt>
                <c:pt idx="211">
                  <c:v>02-Oct</c:v>
                </c:pt>
                <c:pt idx="212">
                  <c:v>03-Oct</c:v>
                </c:pt>
                <c:pt idx="213">
                  <c:v>04-Oct</c:v>
                </c:pt>
                <c:pt idx="214">
                  <c:v>05-Oct</c:v>
                </c:pt>
                <c:pt idx="215">
                  <c:v>06-Oct</c:v>
                </c:pt>
                <c:pt idx="216">
                  <c:v>07-Oct</c:v>
                </c:pt>
                <c:pt idx="217">
                  <c:v>08-Oct</c:v>
                </c:pt>
                <c:pt idx="218">
                  <c:v>09-Oct</c:v>
                </c:pt>
                <c:pt idx="219">
                  <c:v>10-Oct</c:v>
                </c:pt>
                <c:pt idx="220">
                  <c:v>11-Oct</c:v>
                </c:pt>
                <c:pt idx="221">
                  <c:v>12-Oct</c:v>
                </c:pt>
                <c:pt idx="222">
                  <c:v>13-Oct</c:v>
                </c:pt>
                <c:pt idx="223">
                  <c:v>14-Oct</c:v>
                </c:pt>
                <c:pt idx="224">
                  <c:v>15-Oct</c:v>
                </c:pt>
                <c:pt idx="225">
                  <c:v>16-Oct</c:v>
                </c:pt>
                <c:pt idx="226">
                  <c:v>17-Oct</c:v>
                </c:pt>
                <c:pt idx="227">
                  <c:v>18-Oct</c:v>
                </c:pt>
                <c:pt idx="228">
                  <c:v>19-Oct</c:v>
                </c:pt>
                <c:pt idx="229">
                  <c:v>20-Oct</c:v>
                </c:pt>
                <c:pt idx="230">
                  <c:v>21-Oct</c:v>
                </c:pt>
                <c:pt idx="231">
                  <c:v>22-Oct</c:v>
                </c:pt>
                <c:pt idx="232">
                  <c:v>23-Oct</c:v>
                </c:pt>
                <c:pt idx="233">
                  <c:v>24-Oct</c:v>
                </c:pt>
                <c:pt idx="234">
                  <c:v>25-Oct</c:v>
                </c:pt>
                <c:pt idx="235">
                  <c:v>26-Oct</c:v>
                </c:pt>
                <c:pt idx="236">
                  <c:v>27-Oct</c:v>
                </c:pt>
                <c:pt idx="237">
                  <c:v>28-Oct</c:v>
                </c:pt>
                <c:pt idx="238">
                  <c:v>29-Oct</c:v>
                </c:pt>
                <c:pt idx="239">
                  <c:v>30-Oct</c:v>
                </c:pt>
                <c:pt idx="240">
                  <c:v>31-Oct</c:v>
                </c:pt>
                <c:pt idx="241">
                  <c:v>01-Nov</c:v>
                </c:pt>
                <c:pt idx="242">
                  <c:v>02-Nov</c:v>
                </c:pt>
                <c:pt idx="243">
                  <c:v>03-Nov</c:v>
                </c:pt>
                <c:pt idx="244">
                  <c:v>04-Nov</c:v>
                </c:pt>
                <c:pt idx="245">
                  <c:v>05-Nov</c:v>
                </c:pt>
                <c:pt idx="246">
                  <c:v>06-Nov</c:v>
                </c:pt>
                <c:pt idx="247">
                  <c:v>07-Nov</c:v>
                </c:pt>
                <c:pt idx="248">
                  <c:v>08-Nov</c:v>
                </c:pt>
                <c:pt idx="249">
                  <c:v>09-Nov</c:v>
                </c:pt>
                <c:pt idx="250">
                  <c:v>10-Nov</c:v>
                </c:pt>
                <c:pt idx="251">
                  <c:v>11-Nov</c:v>
                </c:pt>
                <c:pt idx="252">
                  <c:v>12-Nov</c:v>
                </c:pt>
                <c:pt idx="253">
                  <c:v>13-Nov</c:v>
                </c:pt>
                <c:pt idx="254">
                  <c:v>14-Nov</c:v>
                </c:pt>
                <c:pt idx="255">
                  <c:v>15-Nov</c:v>
                </c:pt>
                <c:pt idx="256">
                  <c:v>16-Nov</c:v>
                </c:pt>
                <c:pt idx="257">
                  <c:v>17-Nov</c:v>
                </c:pt>
                <c:pt idx="258">
                  <c:v>18-Nov</c:v>
                </c:pt>
                <c:pt idx="259">
                  <c:v>19-Nov</c:v>
                </c:pt>
                <c:pt idx="260">
                  <c:v>20-Nov</c:v>
                </c:pt>
                <c:pt idx="261">
                  <c:v>21-Nov</c:v>
                </c:pt>
                <c:pt idx="262">
                  <c:v>22-Nov</c:v>
                </c:pt>
                <c:pt idx="263">
                  <c:v>23-Nov</c:v>
                </c:pt>
                <c:pt idx="264">
                  <c:v>24-Nov</c:v>
                </c:pt>
                <c:pt idx="265">
                  <c:v>25-Nov</c:v>
                </c:pt>
                <c:pt idx="266">
                  <c:v>26-Nov</c:v>
                </c:pt>
                <c:pt idx="267">
                  <c:v>27-Nov</c:v>
                </c:pt>
                <c:pt idx="268">
                  <c:v>28-Nov</c:v>
                </c:pt>
                <c:pt idx="269">
                  <c:v>29-Nov</c:v>
                </c:pt>
                <c:pt idx="270">
                  <c:v>30-Nov</c:v>
                </c:pt>
                <c:pt idx="271">
                  <c:v>01-Dec</c:v>
                </c:pt>
                <c:pt idx="272">
                  <c:v>02-Dec</c:v>
                </c:pt>
                <c:pt idx="273">
                  <c:v>03-Dec</c:v>
                </c:pt>
                <c:pt idx="274">
                  <c:v>04-Dec</c:v>
                </c:pt>
                <c:pt idx="275">
                  <c:v>05-Dec</c:v>
                </c:pt>
                <c:pt idx="276">
                  <c:v>06-Dec</c:v>
                </c:pt>
                <c:pt idx="277">
                  <c:v>07-Dec</c:v>
                </c:pt>
                <c:pt idx="278">
                  <c:v>08-Dec</c:v>
                </c:pt>
                <c:pt idx="279">
                  <c:v>09-Dec</c:v>
                </c:pt>
                <c:pt idx="280">
                  <c:v>10-Dec</c:v>
                </c:pt>
                <c:pt idx="281">
                  <c:v>11-Dec</c:v>
                </c:pt>
                <c:pt idx="282">
                  <c:v>12-Dec</c:v>
                </c:pt>
                <c:pt idx="283">
                  <c:v>13-Dec</c:v>
                </c:pt>
                <c:pt idx="284">
                  <c:v>14-Dec</c:v>
                </c:pt>
                <c:pt idx="285">
                  <c:v>15-Dec</c:v>
                </c:pt>
                <c:pt idx="286">
                  <c:v>16-Dec</c:v>
                </c:pt>
                <c:pt idx="287">
                  <c:v>17-Dec</c:v>
                </c:pt>
                <c:pt idx="288">
                  <c:v>18-Dec</c:v>
                </c:pt>
                <c:pt idx="289">
                  <c:v>19-Dec</c:v>
                </c:pt>
                <c:pt idx="290">
                  <c:v>20-Dec</c:v>
                </c:pt>
                <c:pt idx="291">
                  <c:v>21-Dec</c:v>
                </c:pt>
                <c:pt idx="292">
                  <c:v>22-Dec</c:v>
                </c:pt>
                <c:pt idx="293">
                  <c:v>23-Dec</c:v>
                </c:pt>
                <c:pt idx="294">
                  <c:v>24-Dec</c:v>
                </c:pt>
                <c:pt idx="295">
                  <c:v>25-Dec</c:v>
                </c:pt>
                <c:pt idx="296">
                  <c:v>26-Dec</c:v>
                </c:pt>
                <c:pt idx="297">
                  <c:v>27-Dec</c:v>
                </c:pt>
                <c:pt idx="298">
                  <c:v>28-Dec</c:v>
                </c:pt>
                <c:pt idx="299">
                  <c:v>29-Dec</c:v>
                </c:pt>
                <c:pt idx="300">
                  <c:v>30-Dec</c:v>
                </c:pt>
                <c:pt idx="301">
                  <c:v>31-Dec</c:v>
                </c:pt>
                <c:pt idx="302">
                  <c:v>01-Jan</c:v>
                </c:pt>
                <c:pt idx="303">
                  <c:v>02-Jan</c:v>
                </c:pt>
                <c:pt idx="304">
                  <c:v>03-Jan</c:v>
                </c:pt>
                <c:pt idx="305">
                  <c:v>04-Jan</c:v>
                </c:pt>
                <c:pt idx="306">
                  <c:v>05-Jan</c:v>
                </c:pt>
                <c:pt idx="307">
                  <c:v>06-Jan</c:v>
                </c:pt>
                <c:pt idx="308">
                  <c:v>07-Jan</c:v>
                </c:pt>
                <c:pt idx="309">
                  <c:v>08-Jan</c:v>
                </c:pt>
                <c:pt idx="310">
                  <c:v>09-Jan</c:v>
                </c:pt>
                <c:pt idx="311">
                  <c:v>10-Jan</c:v>
                </c:pt>
                <c:pt idx="312">
                  <c:v>11-Jan</c:v>
                </c:pt>
                <c:pt idx="313">
                  <c:v>12-Jan</c:v>
                </c:pt>
                <c:pt idx="314">
                  <c:v>13-Jan</c:v>
                </c:pt>
                <c:pt idx="315">
                  <c:v>14-Jan</c:v>
                </c:pt>
                <c:pt idx="316">
                  <c:v>15-Jan</c:v>
                </c:pt>
                <c:pt idx="317">
                  <c:v>16-Jan</c:v>
                </c:pt>
                <c:pt idx="318">
                  <c:v>17-Jan</c:v>
                </c:pt>
                <c:pt idx="319">
                  <c:v>18-Jan</c:v>
                </c:pt>
                <c:pt idx="320">
                  <c:v>19-Jan</c:v>
                </c:pt>
                <c:pt idx="321">
                  <c:v>20-Jan</c:v>
                </c:pt>
                <c:pt idx="322">
                  <c:v>21-Jan</c:v>
                </c:pt>
                <c:pt idx="323">
                  <c:v>22-Jan</c:v>
                </c:pt>
                <c:pt idx="324">
                  <c:v>23-Jan</c:v>
                </c:pt>
                <c:pt idx="325">
                  <c:v>24-Jan</c:v>
                </c:pt>
                <c:pt idx="326">
                  <c:v>25-Jan</c:v>
                </c:pt>
                <c:pt idx="327">
                  <c:v>26-Jan</c:v>
                </c:pt>
                <c:pt idx="328">
                  <c:v>27-Jan</c:v>
                </c:pt>
                <c:pt idx="329">
                  <c:v>28-Jan</c:v>
                </c:pt>
                <c:pt idx="330">
                  <c:v>29-Jan</c:v>
                </c:pt>
                <c:pt idx="331">
                  <c:v>30-Jan</c:v>
                </c:pt>
                <c:pt idx="332">
                  <c:v>31-Jan</c:v>
                </c:pt>
                <c:pt idx="333">
                  <c:v>01-Feb</c:v>
                </c:pt>
                <c:pt idx="334">
                  <c:v>02-Feb</c:v>
                </c:pt>
                <c:pt idx="335">
                  <c:v>03-Feb</c:v>
                </c:pt>
                <c:pt idx="336">
                  <c:v>04-Feb</c:v>
                </c:pt>
                <c:pt idx="337">
                  <c:v>05-Feb</c:v>
                </c:pt>
                <c:pt idx="338">
                  <c:v>06-Feb</c:v>
                </c:pt>
                <c:pt idx="339">
                  <c:v>07-Feb</c:v>
                </c:pt>
                <c:pt idx="340">
                  <c:v>08-Feb</c:v>
                </c:pt>
                <c:pt idx="341">
                  <c:v>09-Feb</c:v>
                </c:pt>
                <c:pt idx="342">
                  <c:v>10-Feb</c:v>
                </c:pt>
                <c:pt idx="343">
                  <c:v>11-Feb</c:v>
                </c:pt>
                <c:pt idx="344">
                  <c:v>12-Feb</c:v>
                </c:pt>
                <c:pt idx="345">
                  <c:v>13-Feb</c:v>
                </c:pt>
                <c:pt idx="346">
                  <c:v>14-Feb</c:v>
                </c:pt>
                <c:pt idx="347">
                  <c:v>15-Feb</c:v>
                </c:pt>
                <c:pt idx="348">
                  <c:v>16-Feb</c:v>
                </c:pt>
                <c:pt idx="349">
                  <c:v>17-Feb</c:v>
                </c:pt>
                <c:pt idx="350">
                  <c:v>18-Feb</c:v>
                </c:pt>
                <c:pt idx="351">
                  <c:v>19-Feb</c:v>
                </c:pt>
                <c:pt idx="352">
                  <c:v>20-Feb</c:v>
                </c:pt>
                <c:pt idx="353">
                  <c:v>21-Feb</c:v>
                </c:pt>
                <c:pt idx="354">
                  <c:v>22-Feb</c:v>
                </c:pt>
                <c:pt idx="355">
                  <c:v>23-Feb</c:v>
                </c:pt>
                <c:pt idx="356">
                  <c:v>24-Feb</c:v>
                </c:pt>
                <c:pt idx="357">
                  <c:v>25-Feb</c:v>
                </c:pt>
                <c:pt idx="358">
                  <c:v>26-Feb</c:v>
                </c:pt>
                <c:pt idx="359">
                  <c:v>27-Feb</c:v>
                </c:pt>
                <c:pt idx="360">
                  <c:v>28-Feb</c:v>
                </c:pt>
                <c:pt idx="361">
                  <c:v>01-Mar</c:v>
                </c:pt>
                <c:pt idx="362">
                  <c:v>02-Mar</c:v>
                </c:pt>
                <c:pt idx="363">
                  <c:v>03-Mar</c:v>
                </c:pt>
                <c:pt idx="364">
                  <c:v>04-Mar</c:v>
                </c:pt>
                <c:pt idx="365">
                  <c:v>05-Mar</c:v>
                </c:pt>
                <c:pt idx="366">
                  <c:v>06-Mar</c:v>
                </c:pt>
                <c:pt idx="367">
                  <c:v>07-Mar</c:v>
                </c:pt>
                <c:pt idx="368">
                  <c:v>08-Mar</c:v>
                </c:pt>
                <c:pt idx="369">
                  <c:v>09-Mar</c:v>
                </c:pt>
                <c:pt idx="370">
                  <c:v>10-Mar</c:v>
                </c:pt>
                <c:pt idx="371">
                  <c:v>11-Mar</c:v>
                </c:pt>
                <c:pt idx="372">
                  <c:v>12-Mar</c:v>
                </c:pt>
                <c:pt idx="373">
                  <c:v>13-Mar</c:v>
                </c:pt>
                <c:pt idx="374">
                  <c:v>14-Mar</c:v>
                </c:pt>
                <c:pt idx="375">
                  <c:v>15-Mar</c:v>
                </c:pt>
                <c:pt idx="376">
                  <c:v>16-Mar</c:v>
                </c:pt>
                <c:pt idx="377">
                  <c:v>17-Mar</c:v>
                </c:pt>
                <c:pt idx="378">
                  <c:v>18-Mar</c:v>
                </c:pt>
                <c:pt idx="379">
                  <c:v>19-Mar</c:v>
                </c:pt>
                <c:pt idx="380">
                  <c:v>20-Mar</c:v>
                </c:pt>
                <c:pt idx="381">
                  <c:v>21-Mar</c:v>
                </c:pt>
                <c:pt idx="382">
                  <c:v>22-Mar</c:v>
                </c:pt>
                <c:pt idx="383">
                  <c:v>23-Mar</c:v>
                </c:pt>
                <c:pt idx="384">
                  <c:v>24-Mar</c:v>
                </c:pt>
                <c:pt idx="385">
                  <c:v>25-Mar</c:v>
                </c:pt>
                <c:pt idx="386">
                  <c:v>26-Mar</c:v>
                </c:pt>
                <c:pt idx="387">
                  <c:v>27-Mar</c:v>
                </c:pt>
                <c:pt idx="388">
                  <c:v>28-Mar</c:v>
                </c:pt>
                <c:pt idx="389">
                  <c:v>29-Mar</c:v>
                </c:pt>
                <c:pt idx="390">
                  <c:v>30-Mar</c:v>
                </c:pt>
                <c:pt idx="391">
                  <c:v>31-Mar</c:v>
                </c:pt>
                <c:pt idx="392">
                  <c:v>01-Apr</c:v>
                </c:pt>
                <c:pt idx="393">
                  <c:v>02-Apr</c:v>
                </c:pt>
                <c:pt idx="394">
                  <c:v>03-Apr</c:v>
                </c:pt>
                <c:pt idx="395">
                  <c:v>04-Apr</c:v>
                </c:pt>
                <c:pt idx="396">
                  <c:v>05-Apr</c:v>
                </c:pt>
                <c:pt idx="397">
                  <c:v>06-Apr</c:v>
                </c:pt>
                <c:pt idx="398">
                  <c:v>07-Apr</c:v>
                </c:pt>
                <c:pt idx="399">
                  <c:v>08-Apr</c:v>
                </c:pt>
                <c:pt idx="400">
                  <c:v>09-Apr</c:v>
                </c:pt>
                <c:pt idx="401">
                  <c:v>10-Apr</c:v>
                </c:pt>
                <c:pt idx="402">
                  <c:v>11-Apr</c:v>
                </c:pt>
                <c:pt idx="403">
                  <c:v>12-Apr</c:v>
                </c:pt>
                <c:pt idx="404">
                  <c:v>13-Apr</c:v>
                </c:pt>
                <c:pt idx="405">
                  <c:v>14-Apr</c:v>
                </c:pt>
                <c:pt idx="406">
                  <c:v>15-Apr</c:v>
                </c:pt>
                <c:pt idx="407">
                  <c:v>16-Apr</c:v>
                </c:pt>
                <c:pt idx="408">
                  <c:v>17-Apr</c:v>
                </c:pt>
                <c:pt idx="409">
                  <c:v>18-Apr</c:v>
                </c:pt>
                <c:pt idx="410">
                  <c:v>19-Apr</c:v>
                </c:pt>
                <c:pt idx="411">
                  <c:v>20-Apr</c:v>
                </c:pt>
                <c:pt idx="412">
                  <c:v>21-Apr</c:v>
                </c:pt>
                <c:pt idx="413">
                  <c:v>22-Apr</c:v>
                </c:pt>
                <c:pt idx="414">
                  <c:v>23-Apr</c:v>
                </c:pt>
                <c:pt idx="415">
                  <c:v>24-Apr</c:v>
                </c:pt>
                <c:pt idx="416">
                  <c:v>25-Apr</c:v>
                </c:pt>
                <c:pt idx="417">
                  <c:v>26-Apr</c:v>
                </c:pt>
                <c:pt idx="418">
                  <c:v>27-Apr</c:v>
                </c:pt>
                <c:pt idx="419">
                  <c:v>28-Apr</c:v>
                </c:pt>
                <c:pt idx="420">
                  <c:v>29-Apr</c:v>
                </c:pt>
                <c:pt idx="421">
                  <c:v>30-Apr</c:v>
                </c:pt>
                <c:pt idx="422">
                  <c:v>01-May</c:v>
                </c:pt>
                <c:pt idx="423">
                  <c:v>02-May</c:v>
                </c:pt>
                <c:pt idx="424">
                  <c:v>03-May</c:v>
                </c:pt>
                <c:pt idx="425">
                  <c:v>04-May</c:v>
                </c:pt>
                <c:pt idx="426">
                  <c:v>05-May</c:v>
                </c:pt>
                <c:pt idx="427">
                  <c:v>06-May</c:v>
                </c:pt>
                <c:pt idx="428">
                  <c:v>07-May</c:v>
                </c:pt>
                <c:pt idx="429">
                  <c:v>08-May</c:v>
                </c:pt>
                <c:pt idx="430">
                  <c:v>09-May</c:v>
                </c:pt>
                <c:pt idx="431">
                  <c:v>10-May</c:v>
                </c:pt>
                <c:pt idx="432">
                  <c:v>11-May</c:v>
                </c:pt>
                <c:pt idx="433">
                  <c:v>12-May</c:v>
                </c:pt>
                <c:pt idx="434">
                  <c:v>13-May</c:v>
                </c:pt>
                <c:pt idx="435">
                  <c:v>14-May</c:v>
                </c:pt>
                <c:pt idx="436">
                  <c:v>15-May</c:v>
                </c:pt>
                <c:pt idx="437">
                  <c:v>16-May</c:v>
                </c:pt>
                <c:pt idx="438">
                  <c:v>17-May</c:v>
                </c:pt>
                <c:pt idx="439">
                  <c:v>18-May</c:v>
                </c:pt>
                <c:pt idx="440">
                  <c:v>19-May</c:v>
                </c:pt>
                <c:pt idx="441">
                  <c:v>20-May</c:v>
                </c:pt>
                <c:pt idx="442">
                  <c:v>21-May</c:v>
                </c:pt>
                <c:pt idx="443">
                  <c:v>22-May</c:v>
                </c:pt>
                <c:pt idx="444">
                  <c:v>23-May</c:v>
                </c:pt>
                <c:pt idx="445">
                  <c:v>24-May</c:v>
                </c:pt>
                <c:pt idx="446">
                  <c:v>25-May</c:v>
                </c:pt>
                <c:pt idx="447">
                  <c:v>26-May</c:v>
                </c:pt>
                <c:pt idx="448">
                  <c:v>27-May</c:v>
                </c:pt>
                <c:pt idx="449">
                  <c:v>28-May</c:v>
                </c:pt>
                <c:pt idx="450">
                  <c:v>29-May</c:v>
                </c:pt>
                <c:pt idx="451">
                  <c:v>30-May</c:v>
                </c:pt>
                <c:pt idx="452">
                  <c:v>31-May</c:v>
                </c:pt>
                <c:pt idx="453">
                  <c:v>01-Jun</c:v>
                </c:pt>
                <c:pt idx="454">
                  <c:v>02-Jun</c:v>
                </c:pt>
                <c:pt idx="455">
                  <c:v>03-Jun</c:v>
                </c:pt>
                <c:pt idx="456">
                  <c:v>04-Jun</c:v>
                </c:pt>
                <c:pt idx="457">
                  <c:v>05-Jun</c:v>
                </c:pt>
                <c:pt idx="458">
                  <c:v>06-Jun</c:v>
                </c:pt>
                <c:pt idx="459">
                  <c:v>07-Jun</c:v>
                </c:pt>
                <c:pt idx="460">
                  <c:v>08-Jun</c:v>
                </c:pt>
                <c:pt idx="461">
                  <c:v>09-Jun</c:v>
                </c:pt>
                <c:pt idx="462">
                  <c:v>10-Jun</c:v>
                </c:pt>
                <c:pt idx="463">
                  <c:v>11-Jun</c:v>
                </c:pt>
                <c:pt idx="464">
                  <c:v>12-Jun</c:v>
                </c:pt>
                <c:pt idx="465">
                  <c:v>13-Jun</c:v>
                </c:pt>
                <c:pt idx="466">
                  <c:v>14-Jun</c:v>
                </c:pt>
                <c:pt idx="467">
                  <c:v>15-Jun</c:v>
                </c:pt>
                <c:pt idx="468">
                  <c:v>16-Jun</c:v>
                </c:pt>
                <c:pt idx="469">
                  <c:v>17-Jun</c:v>
                </c:pt>
                <c:pt idx="470">
                  <c:v>18-Jun</c:v>
                </c:pt>
                <c:pt idx="471">
                  <c:v>19-Jun</c:v>
                </c:pt>
                <c:pt idx="472">
                  <c:v>20-Jun</c:v>
                </c:pt>
                <c:pt idx="473">
                  <c:v>21-Jun</c:v>
                </c:pt>
                <c:pt idx="474">
                  <c:v>22-Jun</c:v>
                </c:pt>
                <c:pt idx="475">
                  <c:v>23-Jun</c:v>
                </c:pt>
                <c:pt idx="476">
                  <c:v>24-Jun</c:v>
                </c:pt>
                <c:pt idx="477">
                  <c:v>25-Jun</c:v>
                </c:pt>
                <c:pt idx="478">
                  <c:v>26-Jun</c:v>
                </c:pt>
                <c:pt idx="479">
                  <c:v>27-Jun</c:v>
                </c:pt>
                <c:pt idx="480">
                  <c:v>28-Jun</c:v>
                </c:pt>
                <c:pt idx="481">
                  <c:v>29-Jun</c:v>
                </c:pt>
                <c:pt idx="482">
                  <c:v>30-Jun</c:v>
                </c:pt>
                <c:pt idx="483">
                  <c:v>01-Jul</c:v>
                </c:pt>
                <c:pt idx="484">
                  <c:v>02-Jul</c:v>
                </c:pt>
                <c:pt idx="485">
                  <c:v>03-Jul</c:v>
                </c:pt>
                <c:pt idx="486">
                  <c:v>04-Jul</c:v>
                </c:pt>
                <c:pt idx="487">
                  <c:v>05-Jul</c:v>
                </c:pt>
                <c:pt idx="488">
                  <c:v>06-Jul</c:v>
                </c:pt>
                <c:pt idx="489">
                  <c:v>07-Jul</c:v>
                </c:pt>
                <c:pt idx="490">
                  <c:v>08-Jul</c:v>
                </c:pt>
                <c:pt idx="491">
                  <c:v>09-Jul</c:v>
                </c:pt>
                <c:pt idx="492">
                  <c:v>10-Jul</c:v>
                </c:pt>
                <c:pt idx="493">
                  <c:v>11-Jul</c:v>
                </c:pt>
                <c:pt idx="494">
                  <c:v>12-Jul</c:v>
                </c:pt>
                <c:pt idx="495">
                  <c:v>13-Jul</c:v>
                </c:pt>
                <c:pt idx="496">
                  <c:v>14-Jul</c:v>
                </c:pt>
                <c:pt idx="497">
                  <c:v>15-Jul</c:v>
                </c:pt>
                <c:pt idx="498">
                  <c:v>16-Jul</c:v>
                </c:pt>
                <c:pt idx="499">
                  <c:v>17-Jul</c:v>
                </c:pt>
                <c:pt idx="500">
                  <c:v>18-Jul</c:v>
                </c:pt>
                <c:pt idx="501">
                  <c:v>19-Jul</c:v>
                </c:pt>
                <c:pt idx="502">
                  <c:v>20-Jul</c:v>
                </c:pt>
                <c:pt idx="503">
                  <c:v>21-Jul</c:v>
                </c:pt>
                <c:pt idx="504">
                  <c:v>22-Jul</c:v>
                </c:pt>
                <c:pt idx="505">
                  <c:v>23-Jul</c:v>
                </c:pt>
                <c:pt idx="506">
                  <c:v>24-Jul</c:v>
                </c:pt>
                <c:pt idx="507">
                  <c:v>25-Jul</c:v>
                </c:pt>
                <c:pt idx="508">
                  <c:v>26-Jul</c:v>
                </c:pt>
                <c:pt idx="509">
                  <c:v>27-Jul</c:v>
                </c:pt>
                <c:pt idx="510">
                  <c:v>28-Jul</c:v>
                </c:pt>
                <c:pt idx="511">
                  <c:v>29-Jul</c:v>
                </c:pt>
                <c:pt idx="512">
                  <c:v>30-Jul</c:v>
                </c:pt>
                <c:pt idx="513">
                  <c:v>31-Jul</c:v>
                </c:pt>
                <c:pt idx="514">
                  <c:v>01-Aug</c:v>
                </c:pt>
                <c:pt idx="515">
                  <c:v>02-Aug</c:v>
                </c:pt>
                <c:pt idx="516">
                  <c:v>03-Aug</c:v>
                </c:pt>
                <c:pt idx="517">
                  <c:v>04-Aug</c:v>
                </c:pt>
                <c:pt idx="518">
                  <c:v>05-Aug</c:v>
                </c:pt>
                <c:pt idx="519">
                  <c:v>06-Aug</c:v>
                </c:pt>
                <c:pt idx="520">
                  <c:v>07-Aug</c:v>
                </c:pt>
                <c:pt idx="521">
                  <c:v>08-Aug</c:v>
                </c:pt>
                <c:pt idx="522">
                  <c:v>09-Aug</c:v>
                </c:pt>
                <c:pt idx="523">
                  <c:v>10-Aug</c:v>
                </c:pt>
                <c:pt idx="524">
                  <c:v>11-Aug</c:v>
                </c:pt>
                <c:pt idx="525">
                  <c:v>12-Aug</c:v>
                </c:pt>
                <c:pt idx="526">
                  <c:v>13-Aug</c:v>
                </c:pt>
                <c:pt idx="527">
                  <c:v>14-Aug</c:v>
                </c:pt>
                <c:pt idx="528">
                  <c:v>15-Aug</c:v>
                </c:pt>
                <c:pt idx="529">
                  <c:v>16-Aug</c:v>
                </c:pt>
                <c:pt idx="530">
                  <c:v>17-Aug</c:v>
                </c:pt>
                <c:pt idx="531">
                  <c:v>18-Aug</c:v>
                </c:pt>
                <c:pt idx="532">
                  <c:v>19-Aug</c:v>
                </c:pt>
                <c:pt idx="533">
                  <c:v>20-Aug</c:v>
                </c:pt>
                <c:pt idx="534">
                  <c:v>21-Aug</c:v>
                </c:pt>
                <c:pt idx="535">
                  <c:v>22-Aug</c:v>
                </c:pt>
                <c:pt idx="536">
                  <c:v>23-Aug</c:v>
                </c:pt>
                <c:pt idx="537">
                  <c:v>24-Aug</c:v>
                </c:pt>
                <c:pt idx="538">
                  <c:v>25-Aug</c:v>
                </c:pt>
                <c:pt idx="539">
                  <c:v>26-Aug</c:v>
                </c:pt>
                <c:pt idx="540">
                  <c:v>27-Aug</c:v>
                </c:pt>
                <c:pt idx="541">
                  <c:v>28-Aug</c:v>
                </c:pt>
                <c:pt idx="542">
                  <c:v>29-Aug</c:v>
                </c:pt>
                <c:pt idx="543">
                  <c:v>30-Aug</c:v>
                </c:pt>
                <c:pt idx="544">
                  <c:v>31-Aug</c:v>
                </c:pt>
                <c:pt idx="545">
                  <c:v>01-Sep</c:v>
                </c:pt>
                <c:pt idx="546">
                  <c:v>02-Sep</c:v>
                </c:pt>
                <c:pt idx="547">
                  <c:v>03-Sep</c:v>
                </c:pt>
                <c:pt idx="548">
                  <c:v>04-Sep</c:v>
                </c:pt>
                <c:pt idx="549">
                  <c:v>05-Sep</c:v>
                </c:pt>
                <c:pt idx="550">
                  <c:v>06-Sep</c:v>
                </c:pt>
                <c:pt idx="551">
                  <c:v>07-Sep</c:v>
                </c:pt>
                <c:pt idx="552">
                  <c:v>08-Sep</c:v>
                </c:pt>
                <c:pt idx="553">
                  <c:v>09-Sep</c:v>
                </c:pt>
                <c:pt idx="554">
                  <c:v>10-Sep</c:v>
                </c:pt>
                <c:pt idx="555">
                  <c:v>11-Sep</c:v>
                </c:pt>
                <c:pt idx="556">
                  <c:v>12-Sep</c:v>
                </c:pt>
                <c:pt idx="557">
                  <c:v>13-Sep</c:v>
                </c:pt>
                <c:pt idx="558">
                  <c:v>14-Sep</c:v>
                </c:pt>
                <c:pt idx="559">
                  <c:v>15-Sep</c:v>
                </c:pt>
                <c:pt idx="560">
                  <c:v>16-Sep</c:v>
                </c:pt>
                <c:pt idx="561">
                  <c:v>17-Sep</c:v>
                </c:pt>
                <c:pt idx="562">
                  <c:v>18-Sep</c:v>
                </c:pt>
                <c:pt idx="563">
                  <c:v>19-Sep</c:v>
                </c:pt>
                <c:pt idx="564">
                  <c:v>20-Sep</c:v>
                </c:pt>
                <c:pt idx="565">
                  <c:v>21-Sep</c:v>
                </c:pt>
                <c:pt idx="566">
                  <c:v>22-Sep</c:v>
                </c:pt>
                <c:pt idx="567">
                  <c:v>23-Sep</c:v>
                </c:pt>
                <c:pt idx="568">
                  <c:v>24-Sep</c:v>
                </c:pt>
                <c:pt idx="569">
                  <c:v>25-Sep</c:v>
                </c:pt>
                <c:pt idx="570">
                  <c:v>26-Sep</c:v>
                </c:pt>
                <c:pt idx="571">
                  <c:v>27-Sep</c:v>
                </c:pt>
                <c:pt idx="572">
                  <c:v>28-Sep</c:v>
                </c:pt>
                <c:pt idx="573">
                  <c:v>29-Sep</c:v>
                </c:pt>
                <c:pt idx="574">
                  <c:v>30-Sep</c:v>
                </c:pt>
                <c:pt idx="575">
                  <c:v>01-Oct</c:v>
                </c:pt>
                <c:pt idx="576">
                  <c:v>02-Oct</c:v>
                </c:pt>
                <c:pt idx="577">
                  <c:v>03-Oct</c:v>
                </c:pt>
                <c:pt idx="578">
                  <c:v>04-Oct</c:v>
                </c:pt>
                <c:pt idx="579">
                  <c:v>05-Oct</c:v>
                </c:pt>
                <c:pt idx="580">
                  <c:v>06-Oct</c:v>
                </c:pt>
                <c:pt idx="581">
                  <c:v>07-Oct</c:v>
                </c:pt>
                <c:pt idx="582">
                  <c:v>08-Oct</c:v>
                </c:pt>
                <c:pt idx="583">
                  <c:v>09-Oct</c:v>
                </c:pt>
                <c:pt idx="584">
                  <c:v>10-Oct</c:v>
                </c:pt>
                <c:pt idx="585">
                  <c:v>11-Oct</c:v>
                </c:pt>
                <c:pt idx="586">
                  <c:v>12-Oct</c:v>
                </c:pt>
                <c:pt idx="587">
                  <c:v>13-Oct</c:v>
                </c:pt>
                <c:pt idx="588">
                  <c:v>14-Oct</c:v>
                </c:pt>
                <c:pt idx="589">
                  <c:v>15-Oct</c:v>
                </c:pt>
                <c:pt idx="590">
                  <c:v>16-Oct</c:v>
                </c:pt>
                <c:pt idx="591">
                  <c:v>17-Oct</c:v>
                </c:pt>
                <c:pt idx="592">
                  <c:v>18-Oct</c:v>
                </c:pt>
                <c:pt idx="593">
                  <c:v>19-Oct</c:v>
                </c:pt>
                <c:pt idx="594">
                  <c:v>20-Oct</c:v>
                </c:pt>
                <c:pt idx="595">
                  <c:v>21-Oct</c:v>
                </c:pt>
                <c:pt idx="596">
                  <c:v>22-Oct</c:v>
                </c:pt>
                <c:pt idx="597">
                  <c:v>23-Oct</c:v>
                </c:pt>
                <c:pt idx="598">
                  <c:v>24-Oct</c:v>
                </c:pt>
                <c:pt idx="599">
                  <c:v>25-Oct</c:v>
                </c:pt>
                <c:pt idx="600">
                  <c:v>26-Oct</c:v>
                </c:pt>
                <c:pt idx="601">
                  <c:v>27-Oct</c:v>
                </c:pt>
                <c:pt idx="602">
                  <c:v>28-Oct</c:v>
                </c:pt>
                <c:pt idx="603">
                  <c:v>29-Oct</c:v>
                </c:pt>
                <c:pt idx="604">
                  <c:v>30-Oct</c:v>
                </c:pt>
                <c:pt idx="605">
                  <c:v>31-Oct</c:v>
                </c:pt>
                <c:pt idx="606">
                  <c:v>01-Nov</c:v>
                </c:pt>
                <c:pt idx="607">
                  <c:v>02-Nov</c:v>
                </c:pt>
                <c:pt idx="608">
                  <c:v>03-Nov</c:v>
                </c:pt>
                <c:pt idx="609">
                  <c:v>04-Nov</c:v>
                </c:pt>
                <c:pt idx="610">
                  <c:v>05-Nov</c:v>
                </c:pt>
                <c:pt idx="611">
                  <c:v>06-Nov</c:v>
                </c:pt>
                <c:pt idx="612">
                  <c:v>07-Nov</c:v>
                </c:pt>
                <c:pt idx="613">
                  <c:v>08-Nov</c:v>
                </c:pt>
                <c:pt idx="614">
                  <c:v>09-Nov</c:v>
                </c:pt>
                <c:pt idx="615">
                  <c:v>10-Nov</c:v>
                </c:pt>
                <c:pt idx="616">
                  <c:v>11-Nov</c:v>
                </c:pt>
                <c:pt idx="617">
                  <c:v>12-Nov</c:v>
                </c:pt>
                <c:pt idx="618">
                  <c:v>13-Nov</c:v>
                </c:pt>
                <c:pt idx="619">
                  <c:v>14-Nov</c:v>
                </c:pt>
                <c:pt idx="620">
                  <c:v>15-Nov</c:v>
                </c:pt>
                <c:pt idx="621">
                  <c:v>16-Nov</c:v>
                </c:pt>
                <c:pt idx="622">
                  <c:v>17-Nov</c:v>
                </c:pt>
                <c:pt idx="623">
                  <c:v>18-Nov</c:v>
                </c:pt>
                <c:pt idx="624">
                  <c:v>19-Nov</c:v>
                </c:pt>
                <c:pt idx="625">
                  <c:v>20-Nov</c:v>
                </c:pt>
                <c:pt idx="626">
                  <c:v>21-Nov</c:v>
                </c:pt>
                <c:pt idx="627">
                  <c:v>22-Nov</c:v>
                </c:pt>
                <c:pt idx="628">
                  <c:v>23-Nov</c:v>
                </c:pt>
                <c:pt idx="629">
                  <c:v>24-Nov</c:v>
                </c:pt>
                <c:pt idx="630">
                  <c:v>25-Nov</c:v>
                </c:pt>
                <c:pt idx="631">
                  <c:v>26-Nov</c:v>
                </c:pt>
                <c:pt idx="632">
                  <c:v>27-Nov</c:v>
                </c:pt>
                <c:pt idx="633">
                  <c:v>28-Nov</c:v>
                </c:pt>
                <c:pt idx="634">
                  <c:v>29-Nov</c:v>
                </c:pt>
                <c:pt idx="635">
                  <c:v>30-Nov</c:v>
                </c:pt>
                <c:pt idx="636">
                  <c:v>01-Dec</c:v>
                </c:pt>
                <c:pt idx="637">
                  <c:v>02-Dec</c:v>
                </c:pt>
                <c:pt idx="638">
                  <c:v>03-Dec</c:v>
                </c:pt>
                <c:pt idx="639">
                  <c:v>04-Dec</c:v>
                </c:pt>
                <c:pt idx="640">
                  <c:v>05-Dec</c:v>
                </c:pt>
                <c:pt idx="641">
                  <c:v>06-Dec</c:v>
                </c:pt>
                <c:pt idx="642">
                  <c:v>07-Dec</c:v>
                </c:pt>
                <c:pt idx="643">
                  <c:v>08-Dec</c:v>
                </c:pt>
                <c:pt idx="644">
                  <c:v>09-Dec</c:v>
                </c:pt>
                <c:pt idx="645">
                  <c:v>10-Dec</c:v>
                </c:pt>
                <c:pt idx="646">
                  <c:v>11-Dec</c:v>
                </c:pt>
                <c:pt idx="647">
                  <c:v>12-Dec</c:v>
                </c:pt>
                <c:pt idx="648">
                  <c:v>13-Dec</c:v>
                </c:pt>
                <c:pt idx="649">
                  <c:v>14-Dec</c:v>
                </c:pt>
                <c:pt idx="650">
                  <c:v>15-Dec</c:v>
                </c:pt>
                <c:pt idx="651">
                  <c:v>16-Dec</c:v>
                </c:pt>
                <c:pt idx="652">
                  <c:v>17-Dec</c:v>
                </c:pt>
                <c:pt idx="653">
                  <c:v>18-Dec</c:v>
                </c:pt>
                <c:pt idx="654">
                  <c:v>19-Dec</c:v>
                </c:pt>
                <c:pt idx="655">
                  <c:v>20-Dec</c:v>
                </c:pt>
                <c:pt idx="656">
                  <c:v>21-Dec</c:v>
                </c:pt>
                <c:pt idx="657">
                  <c:v>22-Dec</c:v>
                </c:pt>
                <c:pt idx="658">
                  <c:v>23-Dec</c:v>
                </c:pt>
                <c:pt idx="659">
                  <c:v>24-Dec</c:v>
                </c:pt>
                <c:pt idx="660">
                  <c:v>25-Dec</c:v>
                </c:pt>
                <c:pt idx="661">
                  <c:v>26-Dec</c:v>
                </c:pt>
                <c:pt idx="662">
                  <c:v>27-Dec</c:v>
                </c:pt>
                <c:pt idx="663">
                  <c:v>28-Dec</c:v>
                </c:pt>
                <c:pt idx="664">
                  <c:v>29-Dec</c:v>
                </c:pt>
                <c:pt idx="665">
                  <c:v>30-Dec</c:v>
                </c:pt>
                <c:pt idx="666">
                  <c:v>31-Dec</c:v>
                </c:pt>
                <c:pt idx="667">
                  <c:v>01-Jan</c:v>
                </c:pt>
                <c:pt idx="668">
                  <c:v>02-Jan</c:v>
                </c:pt>
                <c:pt idx="669">
                  <c:v>03-Jan</c:v>
                </c:pt>
                <c:pt idx="670">
                  <c:v>04-Jan</c:v>
                </c:pt>
                <c:pt idx="671">
                  <c:v>05-Jan</c:v>
                </c:pt>
                <c:pt idx="672">
                  <c:v>06-Jan</c:v>
                </c:pt>
                <c:pt idx="673">
                  <c:v>07-Jan</c:v>
                </c:pt>
                <c:pt idx="674">
                  <c:v>08-Jan</c:v>
                </c:pt>
                <c:pt idx="675">
                  <c:v>09-Jan</c:v>
                </c:pt>
                <c:pt idx="676">
                  <c:v>10-Jan</c:v>
                </c:pt>
                <c:pt idx="677">
                  <c:v>11-Jan</c:v>
                </c:pt>
                <c:pt idx="678">
                  <c:v>12-Jan</c:v>
                </c:pt>
                <c:pt idx="679">
                  <c:v>13-Jan</c:v>
                </c:pt>
                <c:pt idx="680">
                  <c:v>14-Jan</c:v>
                </c:pt>
                <c:pt idx="681">
                  <c:v>15-Jan</c:v>
                </c:pt>
                <c:pt idx="682">
                  <c:v>16-Jan</c:v>
                </c:pt>
                <c:pt idx="683">
                  <c:v>17-Jan</c:v>
                </c:pt>
                <c:pt idx="684">
                  <c:v>18-Jan</c:v>
                </c:pt>
                <c:pt idx="685">
                  <c:v>19-Jan</c:v>
                </c:pt>
                <c:pt idx="686">
                  <c:v>20-Jan</c:v>
                </c:pt>
                <c:pt idx="687">
                  <c:v>21-Jan</c:v>
                </c:pt>
                <c:pt idx="688">
                  <c:v>22-Jan</c:v>
                </c:pt>
                <c:pt idx="689">
                  <c:v>23-Jan</c:v>
                </c:pt>
                <c:pt idx="690">
                  <c:v>24-Jan</c:v>
                </c:pt>
                <c:pt idx="691">
                  <c:v>25-Jan</c:v>
                </c:pt>
                <c:pt idx="692">
                  <c:v>26-Jan</c:v>
                </c:pt>
                <c:pt idx="693">
                  <c:v>27-Jan</c:v>
                </c:pt>
                <c:pt idx="694">
                  <c:v>28-Jan</c:v>
                </c:pt>
                <c:pt idx="695">
                  <c:v>29-Jan</c:v>
                </c:pt>
                <c:pt idx="696">
                  <c:v>30-Jan</c:v>
                </c:pt>
                <c:pt idx="697">
                  <c:v>31-Jan</c:v>
                </c:pt>
                <c:pt idx="698">
                  <c:v>01-Feb</c:v>
                </c:pt>
                <c:pt idx="699">
                  <c:v>02-Feb</c:v>
                </c:pt>
                <c:pt idx="700">
                  <c:v>03-Feb</c:v>
                </c:pt>
                <c:pt idx="701">
                  <c:v>04-Feb</c:v>
                </c:pt>
                <c:pt idx="702">
                  <c:v>05-Feb</c:v>
                </c:pt>
                <c:pt idx="703">
                  <c:v>06-Feb</c:v>
                </c:pt>
                <c:pt idx="704">
                  <c:v>07-Feb</c:v>
                </c:pt>
                <c:pt idx="705">
                  <c:v>08-Feb</c:v>
                </c:pt>
                <c:pt idx="706">
                  <c:v>09-Feb</c:v>
                </c:pt>
                <c:pt idx="707">
                  <c:v>10-Feb</c:v>
                </c:pt>
                <c:pt idx="708">
                  <c:v>11-Feb</c:v>
                </c:pt>
                <c:pt idx="709">
                  <c:v>12-Feb</c:v>
                </c:pt>
                <c:pt idx="710">
                  <c:v>13-Feb</c:v>
                </c:pt>
                <c:pt idx="711">
                  <c:v>14-Feb</c:v>
                </c:pt>
                <c:pt idx="712">
                  <c:v>15-Feb</c:v>
                </c:pt>
                <c:pt idx="713">
                  <c:v>16-Feb</c:v>
                </c:pt>
                <c:pt idx="714">
                  <c:v>17-Feb</c:v>
                </c:pt>
                <c:pt idx="715">
                  <c:v>18-Feb</c:v>
                </c:pt>
                <c:pt idx="716">
                  <c:v>19-Feb</c:v>
                </c:pt>
                <c:pt idx="717">
                  <c:v>20-Feb</c:v>
                </c:pt>
                <c:pt idx="718">
                  <c:v>21-Feb</c:v>
                </c:pt>
                <c:pt idx="719">
                  <c:v>22-Feb</c:v>
                </c:pt>
                <c:pt idx="720">
                  <c:v>23-Feb</c:v>
                </c:pt>
                <c:pt idx="721">
                  <c:v>24-Feb</c:v>
                </c:pt>
                <c:pt idx="722">
                  <c:v>25-Feb</c:v>
                </c:pt>
                <c:pt idx="723">
                  <c:v>26-Feb</c:v>
                </c:pt>
                <c:pt idx="724">
                  <c:v>27-Feb</c:v>
                </c:pt>
                <c:pt idx="725">
                  <c:v>28-Feb</c:v>
                </c:pt>
                <c:pt idx="726">
                  <c:v>01-Mar</c:v>
                </c:pt>
                <c:pt idx="727">
                  <c:v>02-Mar</c:v>
                </c:pt>
                <c:pt idx="728">
                  <c:v>03-Mar</c:v>
                </c:pt>
                <c:pt idx="729">
                  <c:v>04-Mar</c:v>
                </c:pt>
                <c:pt idx="730">
                  <c:v>05-Mar</c:v>
                </c:pt>
                <c:pt idx="731">
                  <c:v>06-Mar</c:v>
                </c:pt>
                <c:pt idx="732">
                  <c:v>07-Mar</c:v>
                </c:pt>
                <c:pt idx="733">
                  <c:v>08-Mar</c:v>
                </c:pt>
                <c:pt idx="734">
                  <c:v>09-Mar</c:v>
                </c:pt>
                <c:pt idx="735">
                  <c:v>10-Mar</c:v>
                </c:pt>
                <c:pt idx="736">
                  <c:v>11-Mar</c:v>
                </c:pt>
                <c:pt idx="737">
                  <c:v>12-Mar</c:v>
                </c:pt>
                <c:pt idx="738">
                  <c:v>13-Mar</c:v>
                </c:pt>
                <c:pt idx="739">
                  <c:v>14-Mar</c:v>
                </c:pt>
                <c:pt idx="740">
                  <c:v>15-Mar</c:v>
                </c:pt>
                <c:pt idx="741">
                  <c:v>16-Mar</c:v>
                </c:pt>
                <c:pt idx="742">
                  <c:v>17-Mar</c:v>
                </c:pt>
                <c:pt idx="743">
                  <c:v>18-Mar</c:v>
                </c:pt>
                <c:pt idx="744">
                  <c:v>19-Mar</c:v>
                </c:pt>
                <c:pt idx="745">
                  <c:v>20-Mar</c:v>
                </c:pt>
                <c:pt idx="746">
                  <c:v>21-Mar</c:v>
                </c:pt>
                <c:pt idx="747">
                  <c:v>22-Mar</c:v>
                </c:pt>
                <c:pt idx="748">
                  <c:v>23-Mar</c:v>
                </c:pt>
                <c:pt idx="749">
                  <c:v>24-Mar</c:v>
                </c:pt>
                <c:pt idx="750">
                  <c:v>25-Mar</c:v>
                </c:pt>
                <c:pt idx="751">
                  <c:v>26-Mar</c:v>
                </c:pt>
                <c:pt idx="752">
                  <c:v>27-Mar</c:v>
                </c:pt>
                <c:pt idx="753">
                  <c:v>28-Mar</c:v>
                </c:pt>
                <c:pt idx="754">
                  <c:v>29-Mar</c:v>
                </c:pt>
                <c:pt idx="755">
                  <c:v>30-Mar</c:v>
                </c:pt>
              </c:strCache>
            </c:strRef>
          </c:cat>
          <c:val>
            <c:numRef>
              <c:f>'Provincial Cases'!$J$2:$J$757</c:f>
              <c:numCache>
                <c:formatCode>General</c:formatCode>
                <c:ptCount val="756"/>
                <c:pt idx="0">
                  <c:v>0</c:v>
                </c:pt>
                <c:pt idx="1">
                  <c:v>0</c:v>
                </c:pt>
                <c:pt idx="2">
                  <c:v>9.2236492263170742E-4</c:v>
                </c:pt>
                <c:pt idx="3">
                  <c:v>9.2236492263170742E-4</c:v>
                </c:pt>
                <c:pt idx="4">
                  <c:v>9.2236492263170742E-4</c:v>
                </c:pt>
                <c:pt idx="5">
                  <c:v>9.2236492263170742E-4</c:v>
                </c:pt>
                <c:pt idx="6">
                  <c:v>4.6118246131585374E-3</c:v>
                </c:pt>
                <c:pt idx="7">
                  <c:v>5.5341895357902448E-3</c:v>
                </c:pt>
                <c:pt idx="8">
                  <c:v>9.2236492263170749E-3</c:v>
                </c:pt>
                <c:pt idx="9">
                  <c:v>1.4757838762107319E-2</c:v>
                </c:pt>
                <c:pt idx="10">
                  <c:v>2.121439322052927E-2</c:v>
                </c:pt>
                <c:pt idx="11">
                  <c:v>2.7670947678951223E-2</c:v>
                </c:pt>
                <c:pt idx="12">
                  <c:v>4.0584056595795129E-2</c:v>
                </c:pt>
                <c:pt idx="13">
                  <c:v>5.1652435667375617E-2</c:v>
                </c:pt>
                <c:pt idx="14">
                  <c:v>6.4565544584219522E-2</c:v>
                </c:pt>
                <c:pt idx="15">
                  <c:v>9.1314127340539022E-2</c:v>
                </c:pt>
                <c:pt idx="16">
                  <c:v>9.9615411644224397E-2</c:v>
                </c:pt>
                <c:pt idx="17">
                  <c:v>9.9615411644224397E-2</c:v>
                </c:pt>
                <c:pt idx="18">
                  <c:v>0.16233622638318049</c:v>
                </c:pt>
                <c:pt idx="19">
                  <c:v>0.23704778511634883</c:v>
                </c:pt>
                <c:pt idx="20">
                  <c:v>0.2379701500389805</c:v>
                </c:pt>
                <c:pt idx="21">
                  <c:v>0.30714751923635852</c:v>
                </c:pt>
                <c:pt idx="22">
                  <c:v>0.33389610199267805</c:v>
                </c:pt>
                <c:pt idx="23">
                  <c:v>0.37632488843373663</c:v>
                </c:pt>
                <c:pt idx="24">
                  <c:v>0.4169089450295318</c:v>
                </c:pt>
                <c:pt idx="25">
                  <c:v>0.37909198320163179</c:v>
                </c:pt>
                <c:pt idx="26">
                  <c:v>0.30530278939109518</c:v>
                </c:pt>
                <c:pt idx="27">
                  <c:v>0.30069096477793661</c:v>
                </c:pt>
                <c:pt idx="28">
                  <c:v>0.2342806903484537</c:v>
                </c:pt>
                <c:pt idx="29">
                  <c:v>0.18539534944897321</c:v>
                </c:pt>
                <c:pt idx="30">
                  <c:v>0.1475783876210732</c:v>
                </c:pt>
                <c:pt idx="31">
                  <c:v>0.11068379071580491</c:v>
                </c:pt>
                <c:pt idx="32">
                  <c:v>8.7624667650012214E-2</c:v>
                </c:pt>
                <c:pt idx="33">
                  <c:v>0.10514960118001462</c:v>
                </c:pt>
                <c:pt idx="34">
                  <c:v>0.12636399440054391</c:v>
                </c:pt>
                <c:pt idx="35">
                  <c:v>0.12175216978738537</c:v>
                </c:pt>
                <c:pt idx="36">
                  <c:v>0.11898507501949027</c:v>
                </c:pt>
                <c:pt idx="37">
                  <c:v>0.11068379071580489</c:v>
                </c:pt>
                <c:pt idx="38">
                  <c:v>0.1485007525437049</c:v>
                </c:pt>
                <c:pt idx="39">
                  <c:v>0.16325859130581222</c:v>
                </c:pt>
                <c:pt idx="40">
                  <c:v>0.14942311746633657</c:v>
                </c:pt>
                <c:pt idx="41">
                  <c:v>0.13651000854949272</c:v>
                </c:pt>
                <c:pt idx="42">
                  <c:v>0.16049149653791711</c:v>
                </c:pt>
                <c:pt idx="43">
                  <c:v>0.2001531882110805</c:v>
                </c:pt>
                <c:pt idx="44">
                  <c:v>0.26564109771793171</c:v>
                </c:pt>
                <c:pt idx="45">
                  <c:v>0.2610292731047732</c:v>
                </c:pt>
                <c:pt idx="46">
                  <c:v>0.25826217833687809</c:v>
                </c:pt>
                <c:pt idx="47">
                  <c:v>0.26748582756319517</c:v>
                </c:pt>
                <c:pt idx="48">
                  <c:v>0.27117528725372203</c:v>
                </c:pt>
                <c:pt idx="49">
                  <c:v>0.2610292731047732</c:v>
                </c:pt>
                <c:pt idx="50">
                  <c:v>0.24258197465213907</c:v>
                </c:pt>
                <c:pt idx="51">
                  <c:v>0.18724007929423661</c:v>
                </c:pt>
                <c:pt idx="52">
                  <c:v>0.16879278084160249</c:v>
                </c:pt>
                <c:pt idx="53">
                  <c:v>0.16879278084160246</c:v>
                </c:pt>
                <c:pt idx="54">
                  <c:v>0.16418095622844392</c:v>
                </c:pt>
                <c:pt idx="55">
                  <c:v>0.16971514576423416</c:v>
                </c:pt>
                <c:pt idx="56">
                  <c:v>0.17893879499055124</c:v>
                </c:pt>
                <c:pt idx="57">
                  <c:v>0.20845447251476587</c:v>
                </c:pt>
                <c:pt idx="58">
                  <c:v>0.27117528725372197</c:v>
                </c:pt>
                <c:pt idx="59">
                  <c:v>0.27025292233109027</c:v>
                </c:pt>
                <c:pt idx="60">
                  <c:v>0.28408839617056586</c:v>
                </c:pt>
                <c:pt idx="61">
                  <c:v>0.29515677524214634</c:v>
                </c:pt>
                <c:pt idx="62">
                  <c:v>0.28777785586109272</c:v>
                </c:pt>
                <c:pt idx="63">
                  <c:v>0.3302066423021513</c:v>
                </c:pt>
                <c:pt idx="64">
                  <c:v>0.31729353338530736</c:v>
                </c:pt>
                <c:pt idx="65">
                  <c:v>0.28777785586109272</c:v>
                </c:pt>
                <c:pt idx="66">
                  <c:v>0.30253569462320007</c:v>
                </c:pt>
                <c:pt idx="67">
                  <c:v>0.28593312601582932</c:v>
                </c:pt>
                <c:pt idx="68">
                  <c:v>0.29238968047425123</c:v>
                </c:pt>
                <c:pt idx="69">
                  <c:v>0.32651718261162443</c:v>
                </c:pt>
                <c:pt idx="70">
                  <c:v>0.30530278939109518</c:v>
                </c:pt>
                <c:pt idx="71">
                  <c:v>0.33112900722478295</c:v>
                </c:pt>
                <c:pt idx="72">
                  <c:v>0.32467245276636097</c:v>
                </c:pt>
                <c:pt idx="73">
                  <c:v>0.34773157583215364</c:v>
                </c:pt>
                <c:pt idx="74">
                  <c:v>0.34311975121899513</c:v>
                </c:pt>
                <c:pt idx="75">
                  <c:v>0.32006062815320252</c:v>
                </c:pt>
                <c:pt idx="76">
                  <c:v>0.30069096477793661</c:v>
                </c:pt>
                <c:pt idx="77">
                  <c:v>0.29331204539688294</c:v>
                </c:pt>
                <c:pt idx="78">
                  <c:v>0.28685549093846102</c:v>
                </c:pt>
                <c:pt idx="79">
                  <c:v>0.34219738629636343</c:v>
                </c:pt>
                <c:pt idx="80">
                  <c:v>0.40953002564847812</c:v>
                </c:pt>
                <c:pt idx="81">
                  <c:v>0.59953719971060981</c:v>
                </c:pt>
                <c:pt idx="82">
                  <c:v>0.62905287723482439</c:v>
                </c:pt>
                <c:pt idx="83">
                  <c:v>0.70745389565851968</c:v>
                </c:pt>
                <c:pt idx="84">
                  <c:v>0.80799167222537582</c:v>
                </c:pt>
                <c:pt idx="85">
                  <c:v>0.9795515478348733</c:v>
                </c:pt>
                <c:pt idx="86">
                  <c:v>1.0514960118001464</c:v>
                </c:pt>
                <c:pt idx="87">
                  <c:v>1.1345088548370001</c:v>
                </c:pt>
                <c:pt idx="88">
                  <c:v>1.1418877742180538</c:v>
                </c:pt>
                <c:pt idx="89">
                  <c:v>1.1372759496048952</c:v>
                </c:pt>
                <c:pt idx="90">
                  <c:v>1.2913108916843903</c:v>
                </c:pt>
                <c:pt idx="91">
                  <c:v>1.3983052227096684</c:v>
                </c:pt>
                <c:pt idx="92">
                  <c:v>1.5052995537349465</c:v>
                </c:pt>
                <c:pt idx="93">
                  <c:v>1.7091422016365541</c:v>
                </c:pt>
                <c:pt idx="94">
                  <c:v>1.7921550446734076</c:v>
                </c:pt>
                <c:pt idx="95">
                  <c:v>1.869633698174471</c:v>
                </c:pt>
                <c:pt idx="96">
                  <c:v>2.0937683743739757</c:v>
                </c:pt>
                <c:pt idx="97">
                  <c:v>2.4239750166761271</c:v>
                </c:pt>
                <c:pt idx="98">
                  <c:v>2.8667101795393464</c:v>
                </c:pt>
                <c:pt idx="99">
                  <c:v>3.2891533141046687</c:v>
                </c:pt>
                <c:pt idx="100">
                  <c:v>3.9394205845600223</c:v>
                </c:pt>
                <c:pt idx="101">
                  <c:v>4.8129001662922501</c:v>
                </c:pt>
                <c:pt idx="102">
                  <c:v>5.4742358158191839</c:v>
                </c:pt>
                <c:pt idx="103">
                  <c:v>5.9741576038855682</c:v>
                </c:pt>
                <c:pt idx="104">
                  <c:v>6.8485595505404273</c:v>
                </c:pt>
                <c:pt idx="105">
                  <c:v>7.3281893103089155</c:v>
                </c:pt>
                <c:pt idx="106">
                  <c:v>7.8216545439168792</c:v>
                </c:pt>
                <c:pt idx="107">
                  <c:v>8.3759958624185362</c:v>
                </c:pt>
                <c:pt idx="108">
                  <c:v>8.9082004227770302</c:v>
                </c:pt>
                <c:pt idx="109">
                  <c:v>9.3601592348665683</c:v>
                </c:pt>
                <c:pt idx="110">
                  <c:v>10.162616717556151</c:v>
                </c:pt>
                <c:pt idx="111">
                  <c:v>10.640401747479377</c:v>
                </c:pt>
                <c:pt idx="112">
                  <c:v>11.850544525972177</c:v>
                </c:pt>
                <c:pt idx="113">
                  <c:v>12.989665205422337</c:v>
                </c:pt>
                <c:pt idx="114">
                  <c:v>14.118639870723547</c:v>
                </c:pt>
                <c:pt idx="115">
                  <c:v>14.825171401459434</c:v>
                </c:pt>
                <c:pt idx="116">
                  <c:v>16.141386146054881</c:v>
                </c:pt>
                <c:pt idx="117">
                  <c:v>17.377355142381369</c:v>
                </c:pt>
                <c:pt idx="118">
                  <c:v>18.251757089036229</c:v>
                </c:pt>
                <c:pt idx="119">
                  <c:v>19.545835075488515</c:v>
                </c:pt>
                <c:pt idx="120">
                  <c:v>21.20240247653506</c:v>
                </c:pt>
                <c:pt idx="121">
                  <c:v>23.140291178984278</c:v>
                </c:pt>
                <c:pt idx="122">
                  <c:v>24.450971734043936</c:v>
                </c:pt>
                <c:pt idx="123">
                  <c:v>24.949971157187687</c:v>
                </c:pt>
                <c:pt idx="124">
                  <c:v>26.386093341725257</c:v>
                </c:pt>
                <c:pt idx="125">
                  <c:v>26.814070665826367</c:v>
                </c:pt>
                <c:pt idx="126">
                  <c:v>29.15503283946564</c:v>
                </c:pt>
                <c:pt idx="127">
                  <c:v>30.163177699902096</c:v>
                </c:pt>
                <c:pt idx="128">
                  <c:v>31.056949309932218</c:v>
                </c:pt>
                <c:pt idx="129">
                  <c:v>32.307676145020814</c:v>
                </c:pt>
                <c:pt idx="130">
                  <c:v>33.963321181144735</c:v>
                </c:pt>
                <c:pt idx="131">
                  <c:v>32.819588677081413</c:v>
                </c:pt>
                <c:pt idx="132">
                  <c:v>34.772235218292742</c:v>
                </c:pt>
                <c:pt idx="133">
                  <c:v>33.527042572739937</c:v>
                </c:pt>
                <c:pt idx="134">
                  <c:v>33.551024060728352</c:v>
                </c:pt>
                <c:pt idx="135">
                  <c:v>32.799296648783518</c:v>
                </c:pt>
                <c:pt idx="136">
                  <c:v>32.454332167719258</c:v>
                </c:pt>
                <c:pt idx="137">
                  <c:v>30.591155024003211</c:v>
                </c:pt>
                <c:pt idx="138">
                  <c:v>29.852340720975214</c:v>
                </c:pt>
                <c:pt idx="139">
                  <c:v>29.393925354427257</c:v>
                </c:pt>
                <c:pt idx="140">
                  <c:v>28.555495639755033</c:v>
                </c:pt>
                <c:pt idx="141">
                  <c:v>27.313070088970118</c:v>
                </c:pt>
                <c:pt idx="142">
                  <c:v>26.026371021898886</c:v>
                </c:pt>
                <c:pt idx="143">
                  <c:v>24.476797951877618</c:v>
                </c:pt>
                <c:pt idx="144">
                  <c:v>23.464963631750642</c:v>
                </c:pt>
                <c:pt idx="145">
                  <c:v>23.196555439264809</c:v>
                </c:pt>
                <c:pt idx="146">
                  <c:v>21.940294414640427</c:v>
                </c:pt>
                <c:pt idx="147">
                  <c:v>20.956131042192393</c:v>
                </c:pt>
                <c:pt idx="148">
                  <c:v>20.524464258400752</c:v>
                </c:pt>
                <c:pt idx="149">
                  <c:v>19.644528122210101</c:v>
                </c:pt>
                <c:pt idx="150">
                  <c:v>18.795952393388934</c:v>
                </c:pt>
                <c:pt idx="151">
                  <c:v>18.103256336492521</c:v>
                </c:pt>
                <c:pt idx="152">
                  <c:v>17.069285258222379</c:v>
                </c:pt>
                <c:pt idx="153">
                  <c:v>15.599957936470068</c:v>
                </c:pt>
                <c:pt idx="154">
                  <c:v>14.810413562697326</c:v>
                </c:pt>
                <c:pt idx="155">
                  <c:v>12.808881680586522</c:v>
                </c:pt>
                <c:pt idx="156">
                  <c:v>11.880060203496393</c:v>
                </c:pt>
                <c:pt idx="157">
                  <c:v>11.285134828398938</c:v>
                </c:pt>
                <c:pt idx="158">
                  <c:v>10.713268576367282</c:v>
                </c:pt>
                <c:pt idx="159">
                  <c:v>10.148781243716675</c:v>
                </c:pt>
                <c:pt idx="160">
                  <c:v>8.6729973675059444</c:v>
                </c:pt>
                <c:pt idx="161">
                  <c:v>7.5532463514310519</c:v>
                </c:pt>
                <c:pt idx="162">
                  <c:v>7.7220391322726547</c:v>
                </c:pt>
                <c:pt idx="163">
                  <c:v>7.0763836864304599</c:v>
                </c:pt>
                <c:pt idx="164">
                  <c:v>6.3348022886345676</c:v>
                </c:pt>
                <c:pt idx="165">
                  <c:v>6.157708223489279</c:v>
                </c:pt>
                <c:pt idx="166">
                  <c:v>6.3237339095629874</c:v>
                </c:pt>
                <c:pt idx="167">
                  <c:v>6.7572454231998895</c:v>
                </c:pt>
                <c:pt idx="168">
                  <c:v>6.5810737229772327</c:v>
                </c:pt>
                <c:pt idx="169">
                  <c:v>5.8118213775023886</c:v>
                </c:pt>
                <c:pt idx="170">
                  <c:v>6.0636270013808451</c:v>
                </c:pt>
                <c:pt idx="171">
                  <c:v>5.8874553011581883</c:v>
                </c:pt>
                <c:pt idx="172">
                  <c:v>5.7998306335081748</c:v>
                </c:pt>
                <c:pt idx="173">
                  <c:v>5.4816147352002371</c:v>
                </c:pt>
                <c:pt idx="174">
                  <c:v>5.1643212018149303</c:v>
                </c:pt>
                <c:pt idx="175">
                  <c:v>4.7972199626075094</c:v>
                </c:pt>
                <c:pt idx="176">
                  <c:v>4.3784662877327154</c:v>
                </c:pt>
                <c:pt idx="177">
                  <c:v>3.5769311699657615</c:v>
                </c:pt>
                <c:pt idx="178">
                  <c:v>3.3481846691530981</c:v>
                </c:pt>
                <c:pt idx="179">
                  <c:v>3.3610977780699423</c:v>
                </c:pt>
                <c:pt idx="180">
                  <c:v>3.3444952094625715</c:v>
                </c:pt>
                <c:pt idx="181">
                  <c:v>3.2716283805746662</c:v>
                </c:pt>
                <c:pt idx="182">
                  <c:v>3.2485692575088736</c:v>
                </c:pt>
                <c:pt idx="183">
                  <c:v>3.326970275932569</c:v>
                </c:pt>
                <c:pt idx="184">
                  <c:v>3.1738576987757057</c:v>
                </c:pt>
                <c:pt idx="185">
                  <c:v>2.9976859985530493</c:v>
                </c:pt>
                <c:pt idx="186">
                  <c:v>2.6914608442393226</c:v>
                </c:pt>
                <c:pt idx="187">
                  <c:v>2.5964572572082565</c:v>
                </c:pt>
                <c:pt idx="188">
                  <c:v>2.3833909600803325</c:v>
                </c:pt>
                <c:pt idx="189">
                  <c:v>2.2819308185908445</c:v>
                </c:pt>
                <c:pt idx="190">
                  <c:v>2.1214393220529271</c:v>
                </c:pt>
                <c:pt idx="191">
                  <c:v>2.0910012796060808</c:v>
                </c:pt>
                <c:pt idx="192">
                  <c:v>2.0679421565402882</c:v>
                </c:pt>
                <c:pt idx="193">
                  <c:v>2.0476501282423905</c:v>
                </c:pt>
                <c:pt idx="194">
                  <c:v>1.9812398538129077</c:v>
                </c:pt>
                <c:pt idx="195">
                  <c:v>1.9895411381165933</c:v>
                </c:pt>
                <c:pt idx="196">
                  <c:v>2.0190568156408082</c:v>
                </c:pt>
                <c:pt idx="197">
                  <c:v>2.1251287817434537</c:v>
                </c:pt>
                <c:pt idx="198">
                  <c:v>2.1076038482134516</c:v>
                </c:pt>
                <c:pt idx="199">
                  <c:v>2.056873777468708</c:v>
                </c:pt>
                <c:pt idx="200">
                  <c:v>2.0089108014918589</c:v>
                </c:pt>
                <c:pt idx="201">
                  <c:v>2.1011472937550297</c:v>
                </c:pt>
                <c:pt idx="202">
                  <c:v>2.0448830334744952</c:v>
                </c:pt>
                <c:pt idx="203">
                  <c:v>1.91759667415132</c:v>
                </c:pt>
                <c:pt idx="204">
                  <c:v>1.7155987560949757</c:v>
                </c:pt>
                <c:pt idx="205">
                  <c:v>1.6095267899923293</c:v>
                </c:pt>
                <c:pt idx="206">
                  <c:v>1.5394270558723195</c:v>
                </c:pt>
                <c:pt idx="207">
                  <c:v>1.5837005721586419</c:v>
                </c:pt>
                <c:pt idx="208">
                  <c:v>1.4886969851275758</c:v>
                </c:pt>
                <c:pt idx="209">
                  <c:v>1.4656378620617829</c:v>
                </c:pt>
                <c:pt idx="210">
                  <c:v>1.5089890134254733</c:v>
                </c:pt>
                <c:pt idx="211">
                  <c:v>1.5818558423133784</c:v>
                </c:pt>
                <c:pt idx="212">
                  <c:v>1.6925396330291831</c:v>
                </c:pt>
                <c:pt idx="213">
                  <c:v>1.7257447702439248</c:v>
                </c:pt>
                <c:pt idx="214">
                  <c:v>1.7146763911723439</c:v>
                </c:pt>
                <c:pt idx="215">
                  <c:v>1.7958445043639346</c:v>
                </c:pt>
                <c:pt idx="216">
                  <c:v>1.8585653191028906</c:v>
                </c:pt>
                <c:pt idx="217">
                  <c:v>1.8262825468107806</c:v>
                </c:pt>
                <c:pt idx="218">
                  <c:v>1.8530311295671</c:v>
                </c:pt>
                <c:pt idx="219">
                  <c:v>1.8899257264723686</c:v>
                </c:pt>
                <c:pt idx="220">
                  <c:v>1.9378887024492173</c:v>
                </c:pt>
                <c:pt idx="221">
                  <c:v>1.9443452569076392</c:v>
                </c:pt>
                <c:pt idx="222">
                  <c:v>1.9517241762886928</c:v>
                </c:pt>
                <c:pt idx="223">
                  <c:v>1.9775503941223807</c:v>
                </c:pt>
                <c:pt idx="224">
                  <c:v>1.9572583658244833</c:v>
                </c:pt>
                <c:pt idx="225">
                  <c:v>1.9923082328844881</c:v>
                </c:pt>
                <c:pt idx="226">
                  <c:v>1.9535689061339563</c:v>
                </c:pt>
                <c:pt idx="227">
                  <c:v>2.0015318821108052</c:v>
                </c:pt>
                <c:pt idx="228">
                  <c:v>2.2044521650897808</c:v>
                </c:pt>
                <c:pt idx="229">
                  <c:v>2.1195945922076636</c:v>
                </c:pt>
                <c:pt idx="230">
                  <c:v>2.0384264790160733</c:v>
                </c:pt>
                <c:pt idx="231">
                  <c:v>2.033814654402915</c:v>
                </c:pt>
                <c:pt idx="232">
                  <c:v>1.9932305978071196</c:v>
                </c:pt>
                <c:pt idx="233">
                  <c:v>1.9369663375265855</c:v>
                </c:pt>
                <c:pt idx="234">
                  <c:v>1.8557982243349953</c:v>
                </c:pt>
                <c:pt idx="235">
                  <c:v>1.6427319272070708</c:v>
                </c:pt>
                <c:pt idx="236">
                  <c:v>1.683315983802866</c:v>
                </c:pt>
                <c:pt idx="237">
                  <c:v>1.623362263831805</c:v>
                </c:pt>
                <c:pt idx="238">
                  <c:v>1.6279740884449638</c:v>
                </c:pt>
                <c:pt idx="239">
                  <c:v>1.6021478706112759</c:v>
                </c:pt>
                <c:pt idx="240">
                  <c:v>1.6538003062786513</c:v>
                </c:pt>
                <c:pt idx="241">
                  <c:v>1.6187504392186465</c:v>
                </c:pt>
                <c:pt idx="242">
                  <c:v>1.5680203684739027</c:v>
                </c:pt>
                <c:pt idx="243">
                  <c:v>1.5320481364912659</c:v>
                </c:pt>
                <c:pt idx="244">
                  <c:v>1.5283586768007393</c:v>
                </c:pt>
                <c:pt idx="245">
                  <c:v>1.4518023882223077</c:v>
                </c:pt>
                <c:pt idx="246">
                  <c:v>1.4038394122454587</c:v>
                </c:pt>
                <c:pt idx="247">
                  <c:v>1.2996121759880757</c:v>
                </c:pt>
                <c:pt idx="248">
                  <c:v>1.2461150104754368</c:v>
                </c:pt>
                <c:pt idx="249">
                  <c:v>1.2654846738507026</c:v>
                </c:pt>
                <c:pt idx="250">
                  <c:v>1.2350466314038562</c:v>
                </c:pt>
                <c:pt idx="251">
                  <c:v>1.2396584560170147</c:v>
                </c:pt>
                <c:pt idx="252">
                  <c:v>1.2654846738507024</c:v>
                </c:pt>
                <c:pt idx="253">
                  <c:v>1.2202887926417489</c:v>
                </c:pt>
                <c:pt idx="254">
                  <c:v>1.2119875083380636</c:v>
                </c:pt>
                <c:pt idx="255">
                  <c:v>1.2396584560170147</c:v>
                </c:pt>
                <c:pt idx="256">
                  <c:v>1.2184440627964856</c:v>
                </c:pt>
                <c:pt idx="257">
                  <c:v>1.1999967643438512</c:v>
                </c:pt>
                <c:pt idx="258">
                  <c:v>1.2110651434154318</c:v>
                </c:pt>
                <c:pt idx="259">
                  <c:v>1.2119875083380636</c:v>
                </c:pt>
                <c:pt idx="260">
                  <c:v>1.2691741335412294</c:v>
                </c:pt>
                <c:pt idx="261">
                  <c:v>1.2700964984638612</c:v>
                </c:pt>
                <c:pt idx="262">
                  <c:v>1.2848543372259684</c:v>
                </c:pt>
                <c:pt idx="263">
                  <c:v>1.3199042042859734</c:v>
                </c:pt>
                <c:pt idx="264">
                  <c:v>1.3678671802628222</c:v>
                </c:pt>
                <c:pt idx="265">
                  <c:v>1.4416563740733588</c:v>
                </c:pt>
                <c:pt idx="266">
                  <c:v>1.4822404306691539</c:v>
                </c:pt>
                <c:pt idx="267">
                  <c:v>1.5237468521875808</c:v>
                </c:pt>
                <c:pt idx="268">
                  <c:v>1.5827782072360097</c:v>
                </c:pt>
                <c:pt idx="269">
                  <c:v>1.6556450361239148</c:v>
                </c:pt>
                <c:pt idx="270">
                  <c:v>1.6538003062786513</c:v>
                </c:pt>
                <c:pt idx="271">
                  <c:v>1.7063751068686588</c:v>
                </c:pt>
                <c:pt idx="272">
                  <c:v>1.8023010588223565</c:v>
                </c:pt>
                <c:pt idx="273">
                  <c:v>1.9286650532229004</c:v>
                </c:pt>
                <c:pt idx="274">
                  <c:v>2.1657128383392488</c:v>
                </c:pt>
                <c:pt idx="275">
                  <c:v>2.430431571134549</c:v>
                </c:pt>
                <c:pt idx="276">
                  <c:v>2.6637898965603708</c:v>
                </c:pt>
                <c:pt idx="277">
                  <c:v>3.0428818797620023</c:v>
                </c:pt>
                <c:pt idx="278">
                  <c:v>3.602757387799449</c:v>
                </c:pt>
                <c:pt idx="279">
                  <c:v>4.2401115493379589</c:v>
                </c:pt>
                <c:pt idx="280">
                  <c:v>4.9890718665149052</c:v>
                </c:pt>
                <c:pt idx="281">
                  <c:v>5.7638584015255399</c:v>
                </c:pt>
                <c:pt idx="282">
                  <c:v>6.4888372307140623</c:v>
                </c:pt>
                <c:pt idx="283">
                  <c:v>6.9896813837030791</c:v>
                </c:pt>
                <c:pt idx="284">
                  <c:v>7.2497882918852214</c:v>
                </c:pt>
                <c:pt idx="285">
                  <c:v>7.6510170332300129</c:v>
                </c:pt>
                <c:pt idx="286">
                  <c:v>8.2274951098748303</c:v>
                </c:pt>
                <c:pt idx="287">
                  <c:v>8.6840657465775255</c:v>
                </c:pt>
                <c:pt idx="288">
                  <c:v>8.7513983859296403</c:v>
                </c:pt>
                <c:pt idx="289">
                  <c:v>9.5990517498281793</c:v>
                </c:pt>
                <c:pt idx="290">
                  <c:v>10.420878895893031</c:v>
                </c:pt>
                <c:pt idx="291">
                  <c:v>11.147702454926815</c:v>
                </c:pt>
                <c:pt idx="292">
                  <c:v>11.592282347635299</c:v>
                </c:pt>
                <c:pt idx="293">
                  <c:v>12.899273443004429</c:v>
                </c:pt>
                <c:pt idx="294">
                  <c:v>14.19150669961145</c:v>
                </c:pt>
                <c:pt idx="295">
                  <c:v>16.140463781132247</c:v>
                </c:pt>
                <c:pt idx="296">
                  <c:v>16.468825693589135</c:v>
                </c:pt>
                <c:pt idx="297">
                  <c:v>16.304644737360693</c:v>
                </c:pt>
                <c:pt idx="298">
                  <c:v>16.538925427709142</c:v>
                </c:pt>
                <c:pt idx="299">
                  <c:v>17.113558774508697</c:v>
                </c:pt>
                <c:pt idx="300">
                  <c:v>17.963979233175131</c:v>
                </c:pt>
                <c:pt idx="301">
                  <c:v>19.113245926774244</c:v>
                </c:pt>
                <c:pt idx="302">
                  <c:v>19.833612931349602</c:v>
                </c:pt>
                <c:pt idx="303">
                  <c:v>21.164585514707159</c:v>
                </c:pt>
                <c:pt idx="304">
                  <c:v>21.948595698944111</c:v>
                </c:pt>
                <c:pt idx="305">
                  <c:v>23.131989894680594</c:v>
                </c:pt>
                <c:pt idx="306">
                  <c:v>23.892940955851749</c:v>
                </c:pt>
                <c:pt idx="307">
                  <c:v>25.419454902807221</c:v>
                </c:pt>
                <c:pt idx="308">
                  <c:v>26.490320577982637</c:v>
                </c:pt>
                <c:pt idx="309">
                  <c:v>28.883857552211918</c:v>
                </c:pt>
                <c:pt idx="310">
                  <c:v>30.876165785096411</c:v>
                </c:pt>
                <c:pt idx="311">
                  <c:v>32.996682742226703</c:v>
                </c:pt>
                <c:pt idx="312">
                  <c:v>33.997448683282101</c:v>
                </c:pt>
                <c:pt idx="313">
                  <c:v>34.164396734278441</c:v>
                </c:pt>
                <c:pt idx="314">
                  <c:v>33.648794742527315</c:v>
                </c:pt>
                <c:pt idx="315">
                  <c:v>32.502295143696109</c:v>
                </c:pt>
                <c:pt idx="316">
                  <c:v>29.686315034901501</c:v>
                </c:pt>
                <c:pt idx="317">
                  <c:v>27.243892719772742</c:v>
                </c:pt>
                <c:pt idx="318">
                  <c:v>25.862190065670443</c:v>
                </c:pt>
                <c:pt idx="319">
                  <c:v>24.164116243105472</c:v>
                </c:pt>
                <c:pt idx="320">
                  <c:v>23.033296847958997</c:v>
                </c:pt>
                <c:pt idx="321">
                  <c:v>21.751209605500922</c:v>
                </c:pt>
                <c:pt idx="322">
                  <c:v>20.402712088613367</c:v>
                </c:pt>
                <c:pt idx="323">
                  <c:v>19.2488335704011</c:v>
                </c:pt>
                <c:pt idx="324">
                  <c:v>18.626237247624697</c:v>
                </c:pt>
                <c:pt idx="325">
                  <c:v>17.063751068686589</c:v>
                </c:pt>
                <c:pt idx="326">
                  <c:v>15.961524986141697</c:v>
                </c:pt>
                <c:pt idx="327">
                  <c:v>15.195962100357379</c:v>
                </c:pt>
                <c:pt idx="328">
                  <c:v>13.075445143227082</c:v>
                </c:pt>
                <c:pt idx="329">
                  <c:v>11.631021674385831</c:v>
                </c:pt>
                <c:pt idx="330">
                  <c:v>10.154315433252467</c:v>
                </c:pt>
                <c:pt idx="331">
                  <c:v>8.3169645073701055</c:v>
                </c:pt>
                <c:pt idx="332">
                  <c:v>7.599364597562638</c:v>
                </c:pt>
                <c:pt idx="333">
                  <c:v>7.0616258476683518</c:v>
                </c:pt>
                <c:pt idx="334">
                  <c:v>6.3956783735282583</c:v>
                </c:pt>
                <c:pt idx="335">
                  <c:v>5.9492537509745134</c:v>
                </c:pt>
                <c:pt idx="336">
                  <c:v>5.6190471086723619</c:v>
                </c:pt>
                <c:pt idx="337">
                  <c:v>5.5563262939334068</c:v>
                </c:pt>
                <c:pt idx="338">
                  <c:v>5.4253504749197026</c:v>
                </c:pt>
                <c:pt idx="339">
                  <c:v>5.1836908651901954</c:v>
                </c:pt>
                <c:pt idx="340">
                  <c:v>4.9798482172885894</c:v>
                </c:pt>
                <c:pt idx="341">
                  <c:v>4.8737762511859426</c:v>
                </c:pt>
                <c:pt idx="342">
                  <c:v>4.5638616371816889</c:v>
                </c:pt>
                <c:pt idx="343">
                  <c:v>4.3923017615721909</c:v>
                </c:pt>
                <c:pt idx="344">
                  <c:v>4.118359379550574</c:v>
                </c:pt>
                <c:pt idx="345">
                  <c:v>4.1045239057110985</c:v>
                </c:pt>
                <c:pt idx="346">
                  <c:v>3.934808759946864</c:v>
                </c:pt>
                <c:pt idx="347">
                  <c:v>3.8434946326063248</c:v>
                </c:pt>
                <c:pt idx="348">
                  <c:v>3.7291213821999927</c:v>
                </c:pt>
                <c:pt idx="349">
                  <c:v>3.766938344027893</c:v>
                </c:pt>
                <c:pt idx="350">
                  <c:v>3.7595594246468402</c:v>
                </c:pt>
                <c:pt idx="351">
                  <c:v>3.6525650936215617</c:v>
                </c:pt>
                <c:pt idx="352">
                  <c:v>3.3454175743852028</c:v>
                </c:pt>
                <c:pt idx="353">
                  <c:v>3.2181312150620274</c:v>
                </c:pt>
                <c:pt idx="354">
                  <c:v>3.1849260778472863</c:v>
                </c:pt>
                <c:pt idx="355">
                  <c:v>3.108369789268854</c:v>
                </c:pt>
                <c:pt idx="356">
                  <c:v>2.9072942361351415</c:v>
                </c:pt>
                <c:pt idx="357">
                  <c:v>2.6674793562508978</c:v>
                </c:pt>
                <c:pt idx="358">
                  <c:v>2.5512613759993026</c:v>
                </c:pt>
                <c:pt idx="359">
                  <c:v>2.493152385873505</c:v>
                </c:pt>
                <c:pt idx="360">
                  <c:v>2.4387328554382344</c:v>
                </c:pt>
                <c:pt idx="361">
                  <c:v>2.3391174437940099</c:v>
                </c:pt>
                <c:pt idx="362">
                  <c:v>2.3031452118113731</c:v>
                </c:pt>
                <c:pt idx="363">
                  <c:v>2.2035298001671491</c:v>
                </c:pt>
                <c:pt idx="364">
                  <c:v>2.1509549995771415</c:v>
                </c:pt>
                <c:pt idx="365">
                  <c:v>2.0411935737839686</c:v>
                </c:pt>
                <c:pt idx="366">
                  <c:v>2.0116778962597541</c:v>
                </c:pt>
                <c:pt idx="367">
                  <c:v>1.9277426883002686</c:v>
                </c:pt>
                <c:pt idx="368">
                  <c:v>1.9969200574976467</c:v>
                </c:pt>
                <c:pt idx="369">
                  <c:v>2.0790105356118684</c:v>
                </c:pt>
                <c:pt idx="370">
                  <c:v>2.1989179755539907</c:v>
                </c:pt>
                <c:pt idx="371">
                  <c:v>2.2090639897029392</c:v>
                </c:pt>
                <c:pt idx="372">
                  <c:v>2.18231540694662</c:v>
                </c:pt>
                <c:pt idx="373">
                  <c:v>2.2182876389292567</c:v>
                </c:pt>
                <c:pt idx="374">
                  <c:v>2.2542598709118926</c:v>
                </c:pt>
                <c:pt idx="375">
                  <c:v>2.2634835201382102</c:v>
                </c:pt>
                <c:pt idx="376">
                  <c:v>2.1749364875655663</c:v>
                </c:pt>
                <c:pt idx="377">
                  <c:v>2.0411935737839686</c:v>
                </c:pt>
                <c:pt idx="378">
                  <c:v>1.9710938396639588</c:v>
                </c:pt>
                <c:pt idx="379">
                  <c:v>2.0504172230102857</c:v>
                </c:pt>
                <c:pt idx="380">
                  <c:v>2.0402712088613368</c:v>
                </c:pt>
                <c:pt idx="381">
                  <c:v>2.0799329005345002</c:v>
                </c:pt>
                <c:pt idx="382">
                  <c:v>2.0264357350218609</c:v>
                </c:pt>
                <c:pt idx="383">
                  <c:v>1.9646372852055369</c:v>
                </c:pt>
                <c:pt idx="384">
                  <c:v>1.8871586317044733</c:v>
                </c:pt>
                <c:pt idx="385">
                  <c:v>1.9803174888902757</c:v>
                </c:pt>
                <c:pt idx="386">
                  <c:v>1.9757056642771171</c:v>
                </c:pt>
                <c:pt idx="387">
                  <c:v>1.9664820150508002</c:v>
                </c:pt>
                <c:pt idx="388">
                  <c:v>1.9028388353892125</c:v>
                </c:pt>
                <c:pt idx="389">
                  <c:v>1.8816244421686827</c:v>
                </c:pt>
                <c:pt idx="390">
                  <c:v>1.9314321479907954</c:v>
                </c:pt>
                <c:pt idx="391">
                  <c:v>1.9876964082713295</c:v>
                </c:pt>
                <c:pt idx="392">
                  <c:v>1.9222084987644783</c:v>
                </c:pt>
                <c:pt idx="393">
                  <c:v>1.9452676218302707</c:v>
                </c:pt>
                <c:pt idx="394">
                  <c:v>1.8456522101860469</c:v>
                </c:pt>
                <c:pt idx="395">
                  <c:v>1.7792419357565639</c:v>
                </c:pt>
                <c:pt idx="396">
                  <c:v>1.7515709880776122</c:v>
                </c:pt>
                <c:pt idx="397">
                  <c:v>1.6704028748860222</c:v>
                </c:pt>
                <c:pt idx="398">
                  <c:v>1.5136008380386319</c:v>
                </c:pt>
                <c:pt idx="399">
                  <c:v>1.5956913161528539</c:v>
                </c:pt>
                <c:pt idx="400">
                  <c:v>1.5366599611044245</c:v>
                </c:pt>
                <c:pt idx="401">
                  <c:v>1.6639463204276004</c:v>
                </c:pt>
                <c:pt idx="402">
                  <c:v>1.7810866656018269</c:v>
                </c:pt>
                <c:pt idx="403">
                  <c:v>1.8318167363465707</c:v>
                </c:pt>
                <c:pt idx="404">
                  <c:v>1.9526465412113243</c:v>
                </c:pt>
                <c:pt idx="405">
                  <c:v>2.1057591183681881</c:v>
                </c:pt>
                <c:pt idx="406">
                  <c:v>2.0172120857955442</c:v>
                </c:pt>
                <c:pt idx="407">
                  <c:v>2.0826999953023955</c:v>
                </c:pt>
                <c:pt idx="408">
                  <c:v>2.0614856020818659</c:v>
                </c:pt>
                <c:pt idx="409">
                  <c:v>2.0660974266950243</c:v>
                </c:pt>
                <c:pt idx="410">
                  <c:v>2.1186722272850318</c:v>
                </c:pt>
                <c:pt idx="411">
                  <c:v>2.0928460094513439</c:v>
                </c:pt>
                <c:pt idx="412">
                  <c:v>2.1186722272850318</c:v>
                </c:pt>
                <c:pt idx="413">
                  <c:v>2.1841601367918835</c:v>
                </c:pt>
                <c:pt idx="414">
                  <c:v>2.1205169571302958</c:v>
                </c:pt>
                <c:pt idx="415">
                  <c:v>2.1149827675945052</c:v>
                </c:pt>
                <c:pt idx="416">
                  <c:v>2.1112933079039782</c:v>
                </c:pt>
                <c:pt idx="417">
                  <c:v>2.1435760801960879</c:v>
                </c:pt>
                <c:pt idx="418">
                  <c:v>2.1195945922076636</c:v>
                </c:pt>
                <c:pt idx="419">
                  <c:v>2.0642526968497612</c:v>
                </c:pt>
                <c:pt idx="420">
                  <c:v>1.9286650532229004</c:v>
                </c:pt>
                <c:pt idx="421">
                  <c:v>2.1066814832908198</c:v>
                </c:pt>
                <c:pt idx="422">
                  <c:v>2.2247441933876781</c:v>
                </c:pt>
                <c:pt idx="423">
                  <c:v>2.2561046007571561</c:v>
                </c:pt>
                <c:pt idx="424">
                  <c:v>2.2985333871982152</c:v>
                </c:pt>
                <c:pt idx="425">
                  <c:v>2.5032984000224539</c:v>
                </c:pt>
                <c:pt idx="426">
                  <c:v>2.7412685500614344</c:v>
                </c:pt>
                <c:pt idx="427">
                  <c:v>3.1185158034178029</c:v>
                </c:pt>
                <c:pt idx="428">
                  <c:v>3.309445342402566</c:v>
                </c:pt>
                <c:pt idx="429">
                  <c:v>3.4791604881668006</c:v>
                </c:pt>
                <c:pt idx="430">
                  <c:v>3.6830031360684075</c:v>
                </c:pt>
                <c:pt idx="431">
                  <c:v>3.7614041544921024</c:v>
                </c:pt>
                <c:pt idx="432">
                  <c:v>3.8859234190473835</c:v>
                </c:pt>
                <c:pt idx="433">
                  <c:v>4.2594812127132249</c:v>
                </c:pt>
                <c:pt idx="434">
                  <c:v>4.8129001662922493</c:v>
                </c:pt>
                <c:pt idx="435">
                  <c:v>5.2362656657802029</c:v>
                </c:pt>
                <c:pt idx="436">
                  <c:v>5.5683170379276179</c:v>
                </c:pt>
                <c:pt idx="437">
                  <c:v>5.790606984281859</c:v>
                </c:pt>
                <c:pt idx="438">
                  <c:v>6.0912979490597952</c:v>
                </c:pt>
                <c:pt idx="439">
                  <c:v>6.6354932534125037</c:v>
                </c:pt>
                <c:pt idx="440">
                  <c:v>6.9749235449409719</c:v>
                </c:pt>
                <c:pt idx="441">
                  <c:v>7.1879898420688955</c:v>
                </c:pt>
                <c:pt idx="442">
                  <c:v>7.4148916130362954</c:v>
                </c:pt>
                <c:pt idx="443">
                  <c:v>8.2274951098748286</c:v>
                </c:pt>
                <c:pt idx="444">
                  <c:v>8.5309531694206608</c:v>
                </c:pt>
                <c:pt idx="445">
                  <c:v>8.7901377126801705</c:v>
                </c:pt>
                <c:pt idx="446">
                  <c:v>9.0474775260944167</c:v>
                </c:pt>
                <c:pt idx="447">
                  <c:v>9.6792974980971387</c:v>
                </c:pt>
                <c:pt idx="448">
                  <c:v>10.133101040031937</c:v>
                </c:pt>
                <c:pt idx="449">
                  <c:v>10.829486556618876</c:v>
                </c:pt>
                <c:pt idx="450">
                  <c:v>11.138478805700499</c:v>
                </c:pt>
                <c:pt idx="451">
                  <c:v>11.915110070556397</c:v>
                </c:pt>
                <c:pt idx="452">
                  <c:v>12.194586642113803</c:v>
                </c:pt>
                <c:pt idx="453">
                  <c:v>12.557998421630698</c:v>
                </c:pt>
                <c:pt idx="454">
                  <c:v>13.408418880297132</c:v>
                </c:pt>
                <c:pt idx="455">
                  <c:v>14.103882031961437</c:v>
                </c:pt>
                <c:pt idx="456">
                  <c:v>14.816870117155748</c:v>
                </c:pt>
                <c:pt idx="457">
                  <c:v>15.493885970367421</c:v>
                </c:pt>
                <c:pt idx="458">
                  <c:v>16.344306429033857</c:v>
                </c:pt>
                <c:pt idx="459">
                  <c:v>17.01025390317395</c:v>
                </c:pt>
                <c:pt idx="460">
                  <c:v>17.611635832729821</c:v>
                </c:pt>
                <c:pt idx="461">
                  <c:v>19.56612710378641</c:v>
                </c:pt>
                <c:pt idx="462">
                  <c:v>22.176419834834142</c:v>
                </c:pt>
                <c:pt idx="463">
                  <c:v>23.873571292476488</c:v>
                </c:pt>
                <c:pt idx="464">
                  <c:v>26.576100515787385</c:v>
                </c:pt>
                <c:pt idx="465">
                  <c:v>28.443889484116596</c:v>
                </c:pt>
                <c:pt idx="466">
                  <c:v>30.012832217513132</c:v>
                </c:pt>
                <c:pt idx="467">
                  <c:v>32.726429819895614</c:v>
                </c:pt>
                <c:pt idx="468">
                  <c:v>35.280458290662807</c:v>
                </c:pt>
                <c:pt idx="469">
                  <c:v>37.044020022734635</c:v>
                </c:pt>
                <c:pt idx="470">
                  <c:v>39.026182241470174</c:v>
                </c:pt>
                <c:pt idx="471">
                  <c:v>41.355153671115239</c:v>
                </c:pt>
                <c:pt idx="472">
                  <c:v>44.814022130984135</c:v>
                </c:pt>
                <c:pt idx="473">
                  <c:v>47.178043427689197</c:v>
                </c:pt>
                <c:pt idx="474">
                  <c:v>49.065202059393677</c:v>
                </c:pt>
                <c:pt idx="475">
                  <c:v>51.764964187936691</c:v>
                </c:pt>
                <c:pt idx="476">
                  <c:v>53.622607142116941</c:v>
                </c:pt>
                <c:pt idx="477">
                  <c:v>58.056415325207567</c:v>
                </c:pt>
                <c:pt idx="478">
                  <c:v>60.722049951613194</c:v>
                </c:pt>
                <c:pt idx="479">
                  <c:v>61.842723332610717</c:v>
                </c:pt>
                <c:pt idx="480">
                  <c:v>63.824885551346256</c:v>
                </c:pt>
                <c:pt idx="481">
                  <c:v>65.160469959316956</c:v>
                </c:pt>
                <c:pt idx="482">
                  <c:v>65.493443696387018</c:v>
                </c:pt>
                <c:pt idx="483">
                  <c:v>68.523412467232177</c:v>
                </c:pt>
                <c:pt idx="484">
                  <c:v>70.775827608298826</c:v>
                </c:pt>
                <c:pt idx="485">
                  <c:v>75.201334507085747</c:v>
                </c:pt>
                <c:pt idx="486">
                  <c:v>74.828699078342524</c:v>
                </c:pt>
                <c:pt idx="487">
                  <c:v>74.000415377819238</c:v>
                </c:pt>
                <c:pt idx="488">
                  <c:v>74.268823570305088</c:v>
                </c:pt>
                <c:pt idx="489">
                  <c:v>73.700646777963939</c:v>
                </c:pt>
                <c:pt idx="490">
                  <c:v>72.741387258426968</c:v>
                </c:pt>
                <c:pt idx="491">
                  <c:v>70.404114544478233</c:v>
                </c:pt>
                <c:pt idx="492">
                  <c:v>65.512813359762291</c:v>
                </c:pt>
                <c:pt idx="493">
                  <c:v>64.669771820476896</c:v>
                </c:pt>
                <c:pt idx="494">
                  <c:v>62.892374614565604</c:v>
                </c:pt>
                <c:pt idx="495">
                  <c:v>60.232274177695764</c:v>
                </c:pt>
                <c:pt idx="496">
                  <c:v>57.861796326532271</c:v>
                </c:pt>
                <c:pt idx="497">
                  <c:v>53.764651340202235</c:v>
                </c:pt>
                <c:pt idx="498">
                  <c:v>48.53853168857097</c:v>
                </c:pt>
                <c:pt idx="499">
                  <c:v>44.44692089177672</c:v>
                </c:pt>
                <c:pt idx="500">
                  <c:v>40.62464065239093</c:v>
                </c:pt>
                <c:pt idx="501">
                  <c:v>37.858468249418429</c:v>
                </c:pt>
                <c:pt idx="502">
                  <c:v>35.060013074153836</c:v>
                </c:pt>
                <c:pt idx="503">
                  <c:v>32.525354266761902</c:v>
                </c:pt>
                <c:pt idx="504">
                  <c:v>30.372554537339493</c:v>
                </c:pt>
                <c:pt idx="505">
                  <c:v>29.021289925684048</c:v>
                </c:pt>
                <c:pt idx="506">
                  <c:v>26.482941658601586</c:v>
                </c:pt>
                <c:pt idx="507">
                  <c:v>24.870647773841362</c:v>
                </c:pt>
                <c:pt idx="508">
                  <c:v>23.877260752167018</c:v>
                </c:pt>
                <c:pt idx="509">
                  <c:v>22.95212873476741</c:v>
                </c:pt>
                <c:pt idx="510">
                  <c:v>22.88295136557003</c:v>
                </c:pt>
                <c:pt idx="511">
                  <c:v>21.611932502183539</c:v>
                </c:pt>
                <c:pt idx="512">
                  <c:v>20.22838511823597</c:v>
                </c:pt>
                <c:pt idx="513">
                  <c:v>19.356750266349014</c:v>
                </c:pt>
                <c:pt idx="514">
                  <c:v>18.750756512179979</c:v>
                </c:pt>
                <c:pt idx="515">
                  <c:v>18.26374783303044</c:v>
                </c:pt>
                <c:pt idx="516">
                  <c:v>18.210250667517801</c:v>
                </c:pt>
                <c:pt idx="517">
                  <c:v>16.124783577447509</c:v>
                </c:pt>
                <c:pt idx="518">
                  <c:v>15.270673659090548</c:v>
                </c:pt>
                <c:pt idx="519">
                  <c:v>14.727400719660471</c:v>
                </c:pt>
                <c:pt idx="520">
                  <c:v>14.057763785829852</c:v>
                </c:pt>
                <c:pt idx="521">
                  <c:v>13.747849171825598</c:v>
                </c:pt>
                <c:pt idx="522">
                  <c:v>13.745082077057704</c:v>
                </c:pt>
                <c:pt idx="523">
                  <c:v>12.807959315663892</c:v>
                </c:pt>
                <c:pt idx="524">
                  <c:v>11.283290098553676</c:v>
                </c:pt>
                <c:pt idx="525">
                  <c:v>10.86269169383362</c:v>
                </c:pt>
                <c:pt idx="526">
                  <c:v>10.437481464500403</c:v>
                </c:pt>
                <c:pt idx="527">
                  <c:v>10.276067603039852</c:v>
                </c:pt>
                <c:pt idx="528">
                  <c:v>9.8360995349445268</c:v>
                </c:pt>
                <c:pt idx="529">
                  <c:v>9.5261849209402758</c:v>
                </c:pt>
                <c:pt idx="530">
                  <c:v>9.4975916083386931</c:v>
                </c:pt>
                <c:pt idx="531">
                  <c:v>9.9772213681071786</c:v>
                </c:pt>
                <c:pt idx="532">
                  <c:v>9.3905972773134128</c:v>
                </c:pt>
                <c:pt idx="533">
                  <c:v>8.8962096787828191</c:v>
                </c:pt>
                <c:pt idx="534">
                  <c:v>8.5420215484922437</c:v>
                </c:pt>
                <c:pt idx="535">
                  <c:v>8.3741511325732709</c:v>
                </c:pt>
                <c:pt idx="536">
                  <c:v>8.2007465271185094</c:v>
                </c:pt>
                <c:pt idx="537">
                  <c:v>7.9618540121568993</c:v>
                </c:pt>
                <c:pt idx="538">
                  <c:v>7.5467897969726305</c:v>
                </c:pt>
                <c:pt idx="539">
                  <c:v>7.1409492310146794</c:v>
                </c:pt>
                <c:pt idx="540">
                  <c:v>6.8042860342541047</c:v>
                </c:pt>
                <c:pt idx="541">
                  <c:v>6.2527118105203447</c:v>
                </c:pt>
                <c:pt idx="542">
                  <c:v>5.911436789146614</c:v>
                </c:pt>
                <c:pt idx="543">
                  <c:v>5.7841504298234394</c:v>
                </c:pt>
                <c:pt idx="544">
                  <c:v>5.4308846644554931</c:v>
                </c:pt>
                <c:pt idx="545">
                  <c:v>4.923583957008054</c:v>
                </c:pt>
                <c:pt idx="546">
                  <c:v>4.536190689502738</c:v>
                </c:pt>
                <c:pt idx="547">
                  <c:v>4.1368066780032082</c:v>
                </c:pt>
                <c:pt idx="548">
                  <c:v>3.8942247033510697</c:v>
                </c:pt>
                <c:pt idx="549">
                  <c:v>3.7992211163200027</c:v>
                </c:pt>
                <c:pt idx="550">
                  <c:v>3.6811584062231448</c:v>
                </c:pt>
                <c:pt idx="551">
                  <c:v>3.596300833341028</c:v>
                </c:pt>
                <c:pt idx="552">
                  <c:v>3.4431882561841638</c:v>
                </c:pt>
                <c:pt idx="553">
                  <c:v>3.3159018968609884</c:v>
                </c:pt>
                <c:pt idx="554">
                  <c:v>3.1747800636983365</c:v>
                </c:pt>
                <c:pt idx="555">
                  <c:v>3.0936119505067468</c:v>
                </c:pt>
                <c:pt idx="556">
                  <c:v>2.9008376816767201</c:v>
                </c:pt>
                <c:pt idx="557">
                  <c:v>2.8353497721698688</c:v>
                </c:pt>
                <c:pt idx="558">
                  <c:v>2.709908142691956</c:v>
                </c:pt>
                <c:pt idx="559">
                  <c:v>2.5291246178561417</c:v>
                </c:pt>
                <c:pt idx="560">
                  <c:v>2.3529529176334854</c:v>
                </c:pt>
                <c:pt idx="561">
                  <c:v>2.2210547336971516</c:v>
                </c:pt>
                <c:pt idx="562">
                  <c:v>2.1288182414339807</c:v>
                </c:pt>
                <c:pt idx="563">
                  <c:v>2.0559514125460758</c:v>
                </c:pt>
                <c:pt idx="564">
                  <c:v>2.0218239104087026</c:v>
                </c:pt>
                <c:pt idx="565">
                  <c:v>1.9637149202829052</c:v>
                </c:pt>
                <c:pt idx="566">
                  <c:v>1.8973046458534222</c:v>
                </c:pt>
                <c:pt idx="567">
                  <c:v>1.8013786938997245</c:v>
                </c:pt>
                <c:pt idx="568">
                  <c:v>1.6722476047312855</c:v>
                </c:pt>
                <c:pt idx="569">
                  <c:v>1.5514177998665317</c:v>
                </c:pt>
                <c:pt idx="570">
                  <c:v>1.4075288719359855</c:v>
                </c:pt>
                <c:pt idx="571">
                  <c:v>1.4029170473228272</c:v>
                </c:pt>
                <c:pt idx="572">
                  <c:v>1.3383515027386077</c:v>
                </c:pt>
                <c:pt idx="573">
                  <c:v>1.2451926455528051</c:v>
                </c:pt>
                <c:pt idx="574">
                  <c:v>1.1898507501949027</c:v>
                </c:pt>
                <c:pt idx="575">
                  <c:v>1.1483443286764758</c:v>
                </c:pt>
                <c:pt idx="576">
                  <c:v>1.1289746653012098</c:v>
                </c:pt>
                <c:pt idx="577">
                  <c:v>1.1428101391406855</c:v>
                </c:pt>
                <c:pt idx="578">
                  <c:v>1.1188286511522612</c:v>
                </c:pt>
                <c:pt idx="579">
                  <c:v>1.0588749311812002</c:v>
                </c:pt>
                <c:pt idx="580">
                  <c:v>0.98600810229329539</c:v>
                </c:pt>
                <c:pt idx="581">
                  <c:v>0.90391762417907329</c:v>
                </c:pt>
                <c:pt idx="582">
                  <c:v>0.85595464820222456</c:v>
                </c:pt>
                <c:pt idx="583">
                  <c:v>0.82920606544590492</c:v>
                </c:pt>
                <c:pt idx="584">
                  <c:v>0.84027444451748556</c:v>
                </c:pt>
                <c:pt idx="585">
                  <c:v>0.80522457745748066</c:v>
                </c:pt>
                <c:pt idx="586">
                  <c:v>0.78032072454642454</c:v>
                </c:pt>
                <c:pt idx="587">
                  <c:v>0.79969038792169034</c:v>
                </c:pt>
                <c:pt idx="588">
                  <c:v>0.78401018423695135</c:v>
                </c:pt>
                <c:pt idx="589">
                  <c:v>0.75541687163536841</c:v>
                </c:pt>
                <c:pt idx="590">
                  <c:v>0.70191970612272936</c:v>
                </c:pt>
                <c:pt idx="591">
                  <c:v>0.6816276778248318</c:v>
                </c:pt>
                <c:pt idx="592">
                  <c:v>0.67609348828904159</c:v>
                </c:pt>
                <c:pt idx="593">
                  <c:v>0.67424875844377807</c:v>
                </c:pt>
                <c:pt idx="594">
                  <c:v>0.58108990125797566</c:v>
                </c:pt>
                <c:pt idx="595">
                  <c:v>0.52759273574533672</c:v>
                </c:pt>
                <c:pt idx="596">
                  <c:v>0.48793104407217325</c:v>
                </c:pt>
                <c:pt idx="597">
                  <c:v>0.44550225763111467</c:v>
                </c:pt>
                <c:pt idx="598">
                  <c:v>0.4187536748747952</c:v>
                </c:pt>
                <c:pt idx="599">
                  <c:v>0.42428786441058541</c:v>
                </c:pt>
                <c:pt idx="600">
                  <c:v>0.40584056595795126</c:v>
                </c:pt>
                <c:pt idx="601">
                  <c:v>0.43443387855953425</c:v>
                </c:pt>
                <c:pt idx="602">
                  <c:v>0.50176651791164883</c:v>
                </c:pt>
                <c:pt idx="603">
                  <c:v>0.58939118556166104</c:v>
                </c:pt>
                <c:pt idx="604">
                  <c:v>0.59677010494271465</c:v>
                </c:pt>
                <c:pt idx="605">
                  <c:v>0.57647807664481721</c:v>
                </c:pt>
                <c:pt idx="606">
                  <c:v>0.55618604834691954</c:v>
                </c:pt>
                <c:pt idx="607">
                  <c:v>0.52113618128691475</c:v>
                </c:pt>
                <c:pt idx="608">
                  <c:v>0.55434131850165624</c:v>
                </c:pt>
                <c:pt idx="609">
                  <c:v>0.46856138069690739</c:v>
                </c:pt>
                <c:pt idx="610">
                  <c:v>0.40307347119005615</c:v>
                </c:pt>
                <c:pt idx="611">
                  <c:v>0.44919171732164154</c:v>
                </c:pt>
                <c:pt idx="612">
                  <c:v>0.45288117701216829</c:v>
                </c:pt>
                <c:pt idx="613">
                  <c:v>0.46763901577427569</c:v>
                </c:pt>
                <c:pt idx="614">
                  <c:v>0.51191253206059761</c:v>
                </c:pt>
                <c:pt idx="615">
                  <c:v>0.47501793515532931</c:v>
                </c:pt>
                <c:pt idx="616">
                  <c:v>0.53035983051323188</c:v>
                </c:pt>
                <c:pt idx="617">
                  <c:v>0.60507138924640003</c:v>
                </c:pt>
                <c:pt idx="618">
                  <c:v>0.62351868769903418</c:v>
                </c:pt>
                <c:pt idx="619">
                  <c:v>0.70284207104536101</c:v>
                </c:pt>
                <c:pt idx="620">
                  <c:v>0.72128936949799527</c:v>
                </c:pt>
                <c:pt idx="621">
                  <c:v>0.77939835962379278</c:v>
                </c:pt>
                <c:pt idx="622">
                  <c:v>0.99523175151961218</c:v>
                </c:pt>
                <c:pt idx="623">
                  <c:v>1.2304348067906976</c:v>
                </c:pt>
                <c:pt idx="624">
                  <c:v>1.5403494207949515</c:v>
                </c:pt>
                <c:pt idx="625">
                  <c:v>1.9646372852055369</c:v>
                </c:pt>
                <c:pt idx="626">
                  <c:v>2.3511081877882218</c:v>
                </c:pt>
                <c:pt idx="627">
                  <c:v>2.5180562387845611</c:v>
                </c:pt>
                <c:pt idx="628">
                  <c:v>2.9395770084272512</c:v>
                </c:pt>
                <c:pt idx="629">
                  <c:v>3.5723193453526028</c:v>
                </c:pt>
                <c:pt idx="630">
                  <c:v>5.0305782880333325</c:v>
                </c:pt>
                <c:pt idx="631">
                  <c:v>6.6585523764782959</c:v>
                </c:pt>
                <c:pt idx="632">
                  <c:v>8.4617758002232826</c:v>
                </c:pt>
                <c:pt idx="633">
                  <c:v>10.087905158822982</c:v>
                </c:pt>
                <c:pt idx="634">
                  <c:v>11.629176944540566</c:v>
                </c:pt>
                <c:pt idx="635">
                  <c:v>13.970139118179844</c:v>
                </c:pt>
                <c:pt idx="636">
                  <c:v>18.709250090661556</c:v>
                </c:pt>
                <c:pt idx="637">
                  <c:v>24.545975321074998</c:v>
                </c:pt>
                <c:pt idx="638">
                  <c:v>33.10552180309724</c:v>
                </c:pt>
                <c:pt idx="639">
                  <c:v>41.485207125206308</c:v>
                </c:pt>
                <c:pt idx="640">
                  <c:v>46.671665085164406</c:v>
                </c:pt>
                <c:pt idx="641">
                  <c:v>49.061512599703157</c:v>
                </c:pt>
                <c:pt idx="642">
                  <c:v>53.955580879186989</c:v>
                </c:pt>
                <c:pt idx="643">
                  <c:v>59.071939105025066</c:v>
                </c:pt>
                <c:pt idx="644">
                  <c:v>62.309439983462362</c:v>
                </c:pt>
                <c:pt idx="645">
                  <c:v>60.184311201718913</c:v>
                </c:pt>
                <c:pt idx="646">
                  <c:v>56.406304478619447</c:v>
                </c:pt>
                <c:pt idx="647">
                  <c:v>65.431645246570696</c:v>
                </c:pt>
                <c:pt idx="648">
                  <c:v>67.01350108888407</c:v>
                </c:pt>
                <c:pt idx="649">
                  <c:v>67.206275357714105</c:v>
                </c:pt>
                <c:pt idx="650">
                  <c:v>63.399675322013039</c:v>
                </c:pt>
                <c:pt idx="651">
                  <c:v>58.748189017181339</c:v>
                </c:pt>
                <c:pt idx="652">
                  <c:v>55.616760104846684</c:v>
                </c:pt>
                <c:pt idx="653">
                  <c:v>51.871036154039324</c:v>
                </c:pt>
                <c:pt idx="654">
                  <c:v>38.835252702485413</c:v>
                </c:pt>
                <c:pt idx="655">
                  <c:v>34.845102047180646</c:v>
                </c:pt>
                <c:pt idx="656">
                  <c:v>29.933508834166805</c:v>
                </c:pt>
                <c:pt idx="657">
                  <c:v>26.459882535535797</c:v>
                </c:pt>
                <c:pt idx="658">
                  <c:v>24.129066376045468</c:v>
                </c:pt>
                <c:pt idx="659">
                  <c:v>21.572270810510371</c:v>
                </c:pt>
                <c:pt idx="660">
                  <c:v>21.216237950374534</c:v>
                </c:pt>
                <c:pt idx="661">
                  <c:v>18.793185298621037</c:v>
                </c:pt>
                <c:pt idx="662">
                  <c:v>17.825624494780374</c:v>
                </c:pt>
                <c:pt idx="663">
                  <c:v>16.241923922621734</c:v>
                </c:pt>
                <c:pt idx="664">
                  <c:v>14.444234688412537</c:v>
                </c:pt>
                <c:pt idx="665">
                  <c:v>12.629020520673338</c:v>
                </c:pt>
                <c:pt idx="666">
                  <c:v>11.746317289714796</c:v>
                </c:pt>
                <c:pt idx="667">
                  <c:v>10.44209328911356</c:v>
                </c:pt>
                <c:pt idx="668">
                  <c:v>10.402431597440396</c:v>
                </c:pt>
                <c:pt idx="669">
                  <c:v>10.329564768552491</c:v>
                </c:pt>
                <c:pt idx="670">
                  <c:v>10.294514901492487</c:v>
                </c:pt>
                <c:pt idx="671">
                  <c:v>10.569379648436737</c:v>
                </c:pt>
                <c:pt idx="672">
                  <c:v>10.460540587566195</c:v>
                </c:pt>
                <c:pt idx="673">
                  <c:v>10.174607461550366</c:v>
                </c:pt>
                <c:pt idx="674">
                  <c:v>10.054700021608243</c:v>
                </c:pt>
                <c:pt idx="675">
                  <c:v>10.104507727430356</c:v>
                </c:pt>
                <c:pt idx="676">
                  <c:v>10.165383812324048</c:v>
                </c:pt>
                <c:pt idx="677">
                  <c:v>9.9237242025945402</c:v>
                </c:pt>
                <c:pt idx="678">
                  <c:v>9.2614661881449738</c:v>
                </c:pt>
                <c:pt idx="679">
                  <c:v>8.3972102556390649</c:v>
                </c:pt>
                <c:pt idx="680">
                  <c:v>7.7100483882784419</c:v>
                </c:pt>
                <c:pt idx="681">
                  <c:v>7.205514775598898</c:v>
                </c:pt>
                <c:pt idx="682">
                  <c:v>6.8688515788383251</c:v>
                </c:pt>
                <c:pt idx="683">
                  <c:v>6.5340331119230157</c:v>
                </c:pt>
                <c:pt idx="684">
                  <c:v>6.0461020678508417</c:v>
                </c:pt>
                <c:pt idx="685">
                  <c:v>5.6550193406549978</c:v>
                </c:pt>
                <c:pt idx="686">
                  <c:v>5.3783098638654865</c:v>
                </c:pt>
                <c:pt idx="687">
                  <c:v>5.1938368793391447</c:v>
                </c:pt>
                <c:pt idx="688">
                  <c:v>4.993683691128064</c:v>
                </c:pt>
                <c:pt idx="689">
                  <c:v>4.8940682794838395</c:v>
                </c:pt>
                <c:pt idx="690">
                  <c:v>4.8894564548706807</c:v>
                </c:pt>
                <c:pt idx="691">
                  <c:v>4.9549443643775319</c:v>
                </c:pt>
                <c:pt idx="692">
                  <c:v>5.2888404663702104</c:v>
                </c:pt>
                <c:pt idx="693">
                  <c:v>5.5406460902486661</c:v>
                </c:pt>
                <c:pt idx="694">
                  <c:v>5.8607067184018691</c:v>
                </c:pt>
                <c:pt idx="695">
                  <c:v>6.1152794370482209</c:v>
                </c:pt>
                <c:pt idx="696">
                  <c:v>6.3643179661587812</c:v>
                </c:pt>
                <c:pt idx="697">
                  <c:v>6.4602439181124796</c:v>
                </c:pt>
                <c:pt idx="698">
                  <c:v>6.5626264245245993</c:v>
                </c:pt>
                <c:pt idx="699">
                  <c:v>6.6493287272519783</c:v>
                </c:pt>
                <c:pt idx="700">
                  <c:v>6.4962161500951154</c:v>
                </c:pt>
                <c:pt idx="701">
                  <c:v>6.2176619434603406</c:v>
                </c:pt>
                <c:pt idx="702">
                  <c:v>6.2148948486924445</c:v>
                </c:pt>
                <c:pt idx="703">
                  <c:v>6.0673164610713721</c:v>
                </c:pt>
                <c:pt idx="704">
                  <c:v>6.0064403761776788</c:v>
                </c:pt>
                <c:pt idx="705">
                  <c:v>6.0184311201718916</c:v>
                </c:pt>
                <c:pt idx="706">
                  <c:v>5.8127437424250212</c:v>
                </c:pt>
                <c:pt idx="707">
                  <c:v>5.8108990125797577</c:v>
                </c:pt>
                <c:pt idx="708">
                  <c:v>5.9760023337308326</c:v>
                </c:pt>
                <c:pt idx="709">
                  <c:v>5.8791540168545042</c:v>
                </c:pt>
                <c:pt idx="710">
                  <c:v>5.8505607042529197</c:v>
                </c:pt>
                <c:pt idx="711">
                  <c:v>5.8358028654908125</c:v>
                </c:pt>
                <c:pt idx="712">
                  <c:v>5.8367252304134452</c:v>
                </c:pt>
                <c:pt idx="713">
                  <c:v>5.9105144242239813</c:v>
                </c:pt>
                <c:pt idx="714">
                  <c:v>6.0267324044755757</c:v>
                </c:pt>
                <c:pt idx="715">
                  <c:v>6.0414902432376829</c:v>
                </c:pt>
                <c:pt idx="716">
                  <c:v>5.9538655755876713</c:v>
                </c:pt>
                <c:pt idx="717">
                  <c:v>5.9437195614387219</c:v>
                </c:pt>
                <c:pt idx="718">
                  <c:v>5.9225051682181942</c:v>
                </c:pt>
                <c:pt idx="719">
                  <c:v>5.8514830691755524</c:v>
                </c:pt>
                <c:pt idx="720">
                  <c:v>5.6411838668155223</c:v>
                </c:pt>
                <c:pt idx="721">
                  <c:v>5.4059808115444374</c:v>
                </c:pt>
                <c:pt idx="722">
                  <c:v>5.0988332923080781</c:v>
                </c:pt>
                <c:pt idx="723">
                  <c:v>5.1080569415343948</c:v>
                </c:pt>
                <c:pt idx="724">
                  <c:v>5.0776188990875495</c:v>
                </c:pt>
                <c:pt idx="725">
                  <c:v>4.9475654449964788</c:v>
                </c:pt>
                <c:pt idx="726">
                  <c:v>4.6680888734390704</c:v>
                </c:pt>
                <c:pt idx="727">
                  <c:v>4.3065218237674419</c:v>
                </c:pt>
                <c:pt idx="728">
                  <c:v>4.0999120810979397</c:v>
                </c:pt>
                <c:pt idx="729">
                  <c:v>4.0344241715910885</c:v>
                </c:pt>
                <c:pt idx="730">
                  <c:v>3.7982987513973714</c:v>
                </c:pt>
                <c:pt idx="731">
                  <c:v>3.6959162449852516</c:v>
                </c:pt>
                <c:pt idx="732">
                  <c:v>3.6378072548594536</c:v>
                </c:pt>
                <c:pt idx="733">
                  <c:v>3.5529496819773372</c:v>
                </c:pt>
                <c:pt idx="734">
                  <c:v>3.5252787342983858</c:v>
                </c:pt>
                <c:pt idx="735">
                  <c:v>3.5151327201494373</c:v>
                </c:pt>
                <c:pt idx="736">
                  <c:v>3.342650479617308</c:v>
                </c:pt>
                <c:pt idx="737">
                  <c:v>3.2790072999557198</c:v>
                </c:pt>
                <c:pt idx="738">
                  <c:v>3.2236654045978175</c:v>
                </c:pt>
                <c:pt idx="739">
                  <c:v>3.264249461193613</c:v>
                </c:pt>
                <c:pt idx="740">
                  <c:v>3.3841569011357349</c:v>
                </c:pt>
                <c:pt idx="741">
                  <c:v>3.4616355546367976</c:v>
                </c:pt>
                <c:pt idx="742">
                  <c:v>3.3989147398978417</c:v>
                </c:pt>
                <c:pt idx="743">
                  <c:v>3.438576431571005</c:v>
                </c:pt>
                <c:pt idx="744">
                  <c:v>3.375855616832049</c:v>
                </c:pt>
                <c:pt idx="745">
                  <c:v>3.3675543325283637</c:v>
                </c:pt>
                <c:pt idx="746">
                  <c:v>3.3066782476346708</c:v>
                </c:pt>
                <c:pt idx="747">
                  <c:v>2.9921518090172583</c:v>
                </c:pt>
                <c:pt idx="748">
                  <c:v>2.7302001709898542</c:v>
                </c:pt>
                <c:pt idx="749">
                  <c:v>2.8870022078372446</c:v>
                </c:pt>
                <c:pt idx="750">
                  <c:v>2.8390392318603959</c:v>
                </c:pt>
                <c:pt idx="751">
                  <c:v>2.9571019419572542</c:v>
                </c:pt>
                <c:pt idx="752">
                  <c:v>2.9690926859514661</c:v>
                </c:pt>
                <c:pt idx="753">
                  <c:v>3.0078320127019973</c:v>
                </c:pt>
                <c:pt idx="754">
                  <c:v>3.2808520298009833</c:v>
                </c:pt>
                <c:pt idx="755">
                  <c:v>3.4644026494046929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A82-4F34-B522-A97135C92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3967232"/>
        <c:axId val="303977632"/>
      </c:lineChart>
      <c:dateAx>
        <c:axId val="3039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977632"/>
        <c:crosses val="autoZero"/>
        <c:auto val="0"/>
        <c:lblOffset val="100"/>
        <c:baseTimeUnit val="days"/>
        <c:majorUnit val="31"/>
      </c:dateAx>
      <c:valAx>
        <c:axId val="3039776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national daily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2.4283741386215644E-2"/>
              <c:y val="0.248216665224539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96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893876010250898"/>
          <c:y val="0.26955800854563511"/>
          <c:w val="0.17004170556726428"/>
          <c:h val="0.3572852185747312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[Figures.xlsx]GP (1st,2nd,3rd,4th)!PivotTable4</c:name>
    <c:fmtId val="-1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3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3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1545368472776533E-2"/>
          <c:y val="0.33495734908136476"/>
          <c:w val="0.60673469241002409"/>
          <c:h val="0.56758530183727041"/>
        </c:manualLayout>
      </c:layout>
      <c:lineChart>
        <c:grouping val="standard"/>
        <c:varyColors val="0"/>
        <c:ser>
          <c:idx val="0"/>
          <c:order val="0"/>
          <c:tx>
            <c:strRef>
              <c:f>'GP (1st,2nd,3rd,4th)'!$B$1:$B$2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'GP (1st,2nd,3rd,4th)'!$A$3:$A$198</c:f>
              <c:strCache>
                <c:ptCount val="196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</c:strCache>
            </c:strRef>
          </c:cat>
          <c:val>
            <c:numRef>
              <c:f>'GP (1st,2nd,3rd,4th)'!$B$3:$B$198</c:f>
              <c:numCache>
                <c:formatCode>General</c:formatCode>
                <c:ptCount val="196"/>
                <c:pt idx="0">
                  <c:v>0.40953002564847812</c:v>
                </c:pt>
                <c:pt idx="1">
                  <c:v>0.59953719971060981</c:v>
                </c:pt>
                <c:pt idx="2">
                  <c:v>0.62905287723482439</c:v>
                </c:pt>
                <c:pt idx="3">
                  <c:v>0.70745389565851968</c:v>
                </c:pt>
                <c:pt idx="4">
                  <c:v>0.80799167222537582</c:v>
                </c:pt>
                <c:pt idx="5">
                  <c:v>0.9795515478348733</c:v>
                </c:pt>
                <c:pt idx="6">
                  <c:v>1.0514960118001464</c:v>
                </c:pt>
                <c:pt idx="7">
                  <c:v>1.1345088548370001</c:v>
                </c:pt>
                <c:pt idx="8">
                  <c:v>1.1418877742180538</c:v>
                </c:pt>
                <c:pt idx="9">
                  <c:v>1.1372759496048952</c:v>
                </c:pt>
                <c:pt idx="10">
                  <c:v>1.2913108916843903</c:v>
                </c:pt>
                <c:pt idx="11">
                  <c:v>1.3983052227096684</c:v>
                </c:pt>
                <c:pt idx="12">
                  <c:v>1.5052995537349465</c:v>
                </c:pt>
                <c:pt idx="13">
                  <c:v>1.7091422016365541</c:v>
                </c:pt>
                <c:pt idx="14">
                  <c:v>1.7921550446734076</c:v>
                </c:pt>
                <c:pt idx="15">
                  <c:v>1.869633698174471</c:v>
                </c:pt>
                <c:pt idx="16">
                  <c:v>2.0937683743739757</c:v>
                </c:pt>
                <c:pt idx="17">
                  <c:v>2.4239750166761271</c:v>
                </c:pt>
                <c:pt idx="18">
                  <c:v>2.8667101795393464</c:v>
                </c:pt>
                <c:pt idx="19">
                  <c:v>3.2891533141046687</c:v>
                </c:pt>
                <c:pt idx="20">
                  <c:v>3.9394205845600223</c:v>
                </c:pt>
                <c:pt idx="21">
                  <c:v>4.8129001662922501</c:v>
                </c:pt>
                <c:pt idx="22">
                  <c:v>5.4742358158191839</c:v>
                </c:pt>
                <c:pt idx="23">
                  <c:v>5.9741576038855682</c:v>
                </c:pt>
                <c:pt idx="24">
                  <c:v>6.8485595505404273</c:v>
                </c:pt>
                <c:pt idx="25">
                  <c:v>7.3281893103089155</c:v>
                </c:pt>
                <c:pt idx="26">
                  <c:v>7.8216545439168792</c:v>
                </c:pt>
                <c:pt idx="27">
                  <c:v>8.3759958624185362</c:v>
                </c:pt>
                <c:pt idx="28">
                  <c:v>8.9082004227770302</c:v>
                </c:pt>
                <c:pt idx="29">
                  <c:v>9.3601592348665683</c:v>
                </c:pt>
                <c:pt idx="30">
                  <c:v>10.162616717556151</c:v>
                </c:pt>
                <c:pt idx="31">
                  <c:v>10.640401747479377</c:v>
                </c:pt>
                <c:pt idx="32">
                  <c:v>11.850544525972177</c:v>
                </c:pt>
                <c:pt idx="33">
                  <c:v>12.989665205422337</c:v>
                </c:pt>
                <c:pt idx="34">
                  <c:v>14.118639870723547</c:v>
                </c:pt>
                <c:pt idx="35">
                  <c:v>14.825171401459434</c:v>
                </c:pt>
                <c:pt idx="36">
                  <c:v>16.141386146054881</c:v>
                </c:pt>
                <c:pt idx="37">
                  <c:v>17.377355142381369</c:v>
                </c:pt>
                <c:pt idx="38">
                  <c:v>18.251757089036229</c:v>
                </c:pt>
                <c:pt idx="39">
                  <c:v>19.545835075488515</c:v>
                </c:pt>
                <c:pt idx="40">
                  <c:v>21.20240247653506</c:v>
                </c:pt>
                <c:pt idx="41">
                  <c:v>23.140291178984278</c:v>
                </c:pt>
                <c:pt idx="42">
                  <c:v>24.450971734043936</c:v>
                </c:pt>
                <c:pt idx="43">
                  <c:v>24.949971157187687</c:v>
                </c:pt>
                <c:pt idx="44">
                  <c:v>26.386093341725257</c:v>
                </c:pt>
                <c:pt idx="45">
                  <c:v>26.814070665826367</c:v>
                </c:pt>
                <c:pt idx="46">
                  <c:v>29.15503283946564</c:v>
                </c:pt>
                <c:pt idx="47">
                  <c:v>30.163177699902096</c:v>
                </c:pt>
                <c:pt idx="48">
                  <c:v>31.056949309932218</c:v>
                </c:pt>
                <c:pt idx="49">
                  <c:v>32.307676145020814</c:v>
                </c:pt>
                <c:pt idx="50">
                  <c:v>33.963321181144735</c:v>
                </c:pt>
                <c:pt idx="51">
                  <c:v>32.819588677081413</c:v>
                </c:pt>
                <c:pt idx="52">
                  <c:v>34.772235218292742</c:v>
                </c:pt>
                <c:pt idx="53">
                  <c:v>33.527042572739937</c:v>
                </c:pt>
                <c:pt idx="54">
                  <c:v>33.551024060728352</c:v>
                </c:pt>
                <c:pt idx="55">
                  <c:v>32.799296648783518</c:v>
                </c:pt>
                <c:pt idx="56">
                  <c:v>32.454332167719258</c:v>
                </c:pt>
                <c:pt idx="57">
                  <c:v>30.591155024003211</c:v>
                </c:pt>
                <c:pt idx="58">
                  <c:v>29.852340720975214</c:v>
                </c:pt>
                <c:pt idx="59">
                  <c:v>29.393925354427257</c:v>
                </c:pt>
                <c:pt idx="60">
                  <c:v>28.555495639755033</c:v>
                </c:pt>
                <c:pt idx="61">
                  <c:v>27.313070088970118</c:v>
                </c:pt>
                <c:pt idx="62">
                  <c:v>26.026371021898886</c:v>
                </c:pt>
                <c:pt idx="63">
                  <c:v>24.476797951877618</c:v>
                </c:pt>
                <c:pt idx="64">
                  <c:v>23.464963631750642</c:v>
                </c:pt>
                <c:pt idx="65">
                  <c:v>23.196555439264809</c:v>
                </c:pt>
                <c:pt idx="66">
                  <c:v>21.940294414640427</c:v>
                </c:pt>
                <c:pt idx="67">
                  <c:v>20.956131042192393</c:v>
                </c:pt>
                <c:pt idx="68">
                  <c:v>20.524464258400752</c:v>
                </c:pt>
                <c:pt idx="69">
                  <c:v>19.644528122210101</c:v>
                </c:pt>
                <c:pt idx="70">
                  <c:v>18.795952393388934</c:v>
                </c:pt>
                <c:pt idx="71">
                  <c:v>18.103256336492521</c:v>
                </c:pt>
                <c:pt idx="72">
                  <c:v>17.069285258222379</c:v>
                </c:pt>
                <c:pt idx="73">
                  <c:v>15.599957936470068</c:v>
                </c:pt>
                <c:pt idx="74">
                  <c:v>14.810413562697326</c:v>
                </c:pt>
                <c:pt idx="75">
                  <c:v>12.808881680586522</c:v>
                </c:pt>
                <c:pt idx="76">
                  <c:v>11.880060203496393</c:v>
                </c:pt>
                <c:pt idx="77">
                  <c:v>11.285134828398938</c:v>
                </c:pt>
                <c:pt idx="78">
                  <c:v>10.713268576367282</c:v>
                </c:pt>
                <c:pt idx="79">
                  <c:v>10.148781243716675</c:v>
                </c:pt>
                <c:pt idx="80">
                  <c:v>8.6729973675059444</c:v>
                </c:pt>
                <c:pt idx="81">
                  <c:v>7.5532463514310519</c:v>
                </c:pt>
                <c:pt idx="82">
                  <c:v>7.7220391322726547</c:v>
                </c:pt>
                <c:pt idx="83">
                  <c:v>7.0763836864304599</c:v>
                </c:pt>
                <c:pt idx="84">
                  <c:v>6.3348022886345676</c:v>
                </c:pt>
                <c:pt idx="85">
                  <c:v>6.157708223489279</c:v>
                </c:pt>
                <c:pt idx="86">
                  <c:v>6.3237339095629874</c:v>
                </c:pt>
                <c:pt idx="87">
                  <c:v>6.7572454231998895</c:v>
                </c:pt>
                <c:pt idx="88">
                  <c:v>6.5810737229772327</c:v>
                </c:pt>
                <c:pt idx="89">
                  <c:v>5.8118213775023886</c:v>
                </c:pt>
                <c:pt idx="90">
                  <c:v>6.0636270013808451</c:v>
                </c:pt>
                <c:pt idx="91">
                  <c:v>5.8874553011581883</c:v>
                </c:pt>
                <c:pt idx="92">
                  <c:v>5.7998306335081748</c:v>
                </c:pt>
                <c:pt idx="93">
                  <c:v>5.4816147352002371</c:v>
                </c:pt>
                <c:pt idx="94">
                  <c:v>5.1643212018149303</c:v>
                </c:pt>
                <c:pt idx="95">
                  <c:v>4.7972199626075094</c:v>
                </c:pt>
                <c:pt idx="96">
                  <c:v>4.3784662877327154</c:v>
                </c:pt>
                <c:pt idx="97">
                  <c:v>3.5769311699657615</c:v>
                </c:pt>
                <c:pt idx="98">
                  <c:v>3.3481846691530981</c:v>
                </c:pt>
                <c:pt idx="99">
                  <c:v>3.3610977780699423</c:v>
                </c:pt>
                <c:pt idx="100">
                  <c:v>3.3444952094625715</c:v>
                </c:pt>
                <c:pt idx="101">
                  <c:v>3.2716283805746662</c:v>
                </c:pt>
                <c:pt idx="102">
                  <c:v>3.2485692575088736</c:v>
                </c:pt>
                <c:pt idx="103">
                  <c:v>3.326970275932569</c:v>
                </c:pt>
                <c:pt idx="104">
                  <c:v>3.1738576987757057</c:v>
                </c:pt>
                <c:pt idx="105">
                  <c:v>2.9976859985530493</c:v>
                </c:pt>
                <c:pt idx="106">
                  <c:v>2.6914608442393226</c:v>
                </c:pt>
                <c:pt idx="107">
                  <c:v>2.5964572572082565</c:v>
                </c:pt>
                <c:pt idx="108">
                  <c:v>2.3833909600803325</c:v>
                </c:pt>
                <c:pt idx="109">
                  <c:v>2.2819308185908445</c:v>
                </c:pt>
                <c:pt idx="110">
                  <c:v>2.1214393220529271</c:v>
                </c:pt>
                <c:pt idx="111">
                  <c:v>2.0910012796060808</c:v>
                </c:pt>
                <c:pt idx="112">
                  <c:v>2.0679421565402882</c:v>
                </c:pt>
                <c:pt idx="113">
                  <c:v>2.0476501282423905</c:v>
                </c:pt>
                <c:pt idx="114">
                  <c:v>1.9812398538129077</c:v>
                </c:pt>
                <c:pt idx="115">
                  <c:v>1.9895411381165933</c:v>
                </c:pt>
                <c:pt idx="116">
                  <c:v>2.0190568156408082</c:v>
                </c:pt>
                <c:pt idx="117">
                  <c:v>2.1251287817434537</c:v>
                </c:pt>
                <c:pt idx="118">
                  <c:v>2.1076038482134516</c:v>
                </c:pt>
                <c:pt idx="119">
                  <c:v>2.056873777468708</c:v>
                </c:pt>
                <c:pt idx="120">
                  <c:v>2.0089108014918589</c:v>
                </c:pt>
                <c:pt idx="121">
                  <c:v>2.1011472937550297</c:v>
                </c:pt>
                <c:pt idx="122">
                  <c:v>2.0448830334744952</c:v>
                </c:pt>
                <c:pt idx="123">
                  <c:v>1.91759667415132</c:v>
                </c:pt>
                <c:pt idx="124">
                  <c:v>1.7155987560949757</c:v>
                </c:pt>
                <c:pt idx="125">
                  <c:v>1.6095267899923293</c:v>
                </c:pt>
                <c:pt idx="126">
                  <c:v>1.5394270558723195</c:v>
                </c:pt>
                <c:pt idx="127">
                  <c:v>1.5837005721586419</c:v>
                </c:pt>
                <c:pt idx="128">
                  <c:v>1.4886969851275758</c:v>
                </c:pt>
                <c:pt idx="129">
                  <c:v>1.4656378620617829</c:v>
                </c:pt>
                <c:pt idx="130">
                  <c:v>1.5089890134254733</c:v>
                </c:pt>
                <c:pt idx="131">
                  <c:v>1.5818558423133784</c:v>
                </c:pt>
                <c:pt idx="132">
                  <c:v>1.6925396330291831</c:v>
                </c:pt>
                <c:pt idx="133">
                  <c:v>1.7257447702439248</c:v>
                </c:pt>
                <c:pt idx="134">
                  <c:v>1.7146763911723439</c:v>
                </c:pt>
                <c:pt idx="135">
                  <c:v>1.7958445043639346</c:v>
                </c:pt>
                <c:pt idx="136">
                  <c:v>1.8585653191028906</c:v>
                </c:pt>
                <c:pt idx="137">
                  <c:v>1.8262825468107806</c:v>
                </c:pt>
                <c:pt idx="138">
                  <c:v>1.8530311295671</c:v>
                </c:pt>
                <c:pt idx="139">
                  <c:v>1.8899257264723686</c:v>
                </c:pt>
                <c:pt idx="140">
                  <c:v>1.9378887024492173</c:v>
                </c:pt>
                <c:pt idx="141">
                  <c:v>1.9443452569076392</c:v>
                </c:pt>
                <c:pt idx="142">
                  <c:v>1.9517241762886928</c:v>
                </c:pt>
                <c:pt idx="143">
                  <c:v>1.9775503941223807</c:v>
                </c:pt>
                <c:pt idx="144">
                  <c:v>1.9572583658244833</c:v>
                </c:pt>
                <c:pt idx="145">
                  <c:v>1.9923082328844881</c:v>
                </c:pt>
                <c:pt idx="146">
                  <c:v>1.9535689061339563</c:v>
                </c:pt>
                <c:pt idx="147">
                  <c:v>2.0015318821108052</c:v>
                </c:pt>
                <c:pt idx="148">
                  <c:v>2.2044521650897808</c:v>
                </c:pt>
                <c:pt idx="149">
                  <c:v>2.1195945922076636</c:v>
                </c:pt>
                <c:pt idx="150">
                  <c:v>2.0384264790160733</c:v>
                </c:pt>
                <c:pt idx="151">
                  <c:v>2.033814654402915</c:v>
                </c:pt>
                <c:pt idx="152">
                  <c:v>1.9932305978071196</c:v>
                </c:pt>
                <c:pt idx="153">
                  <c:v>1.9369663375265855</c:v>
                </c:pt>
                <c:pt idx="154">
                  <c:v>1.8557982243349953</c:v>
                </c:pt>
                <c:pt idx="155">
                  <c:v>1.6427319272070708</c:v>
                </c:pt>
                <c:pt idx="156">
                  <c:v>1.683315983802866</c:v>
                </c:pt>
                <c:pt idx="157">
                  <c:v>1.623362263831805</c:v>
                </c:pt>
                <c:pt idx="158">
                  <c:v>1.6279740884449638</c:v>
                </c:pt>
                <c:pt idx="159">
                  <c:v>1.6021478706112759</c:v>
                </c:pt>
                <c:pt idx="160">
                  <c:v>1.6538003062786513</c:v>
                </c:pt>
                <c:pt idx="161">
                  <c:v>1.6187504392186465</c:v>
                </c:pt>
                <c:pt idx="162">
                  <c:v>1.5680203684739027</c:v>
                </c:pt>
                <c:pt idx="163">
                  <c:v>1.5320481364912659</c:v>
                </c:pt>
                <c:pt idx="164">
                  <c:v>1.5283586768007393</c:v>
                </c:pt>
                <c:pt idx="165">
                  <c:v>1.4518023882223077</c:v>
                </c:pt>
                <c:pt idx="166">
                  <c:v>1.4038394122454587</c:v>
                </c:pt>
                <c:pt idx="167">
                  <c:v>1.2996121759880757</c:v>
                </c:pt>
                <c:pt idx="168">
                  <c:v>1.2461150104754368</c:v>
                </c:pt>
                <c:pt idx="169">
                  <c:v>1.2654846738507026</c:v>
                </c:pt>
                <c:pt idx="170">
                  <c:v>1.2350466314038562</c:v>
                </c:pt>
                <c:pt idx="171">
                  <c:v>1.2396584560170147</c:v>
                </c:pt>
                <c:pt idx="172">
                  <c:v>1.2654846738507024</c:v>
                </c:pt>
                <c:pt idx="173">
                  <c:v>1.2202887926417489</c:v>
                </c:pt>
                <c:pt idx="174">
                  <c:v>1.2119875083380636</c:v>
                </c:pt>
                <c:pt idx="175">
                  <c:v>1.2396584560170147</c:v>
                </c:pt>
                <c:pt idx="176">
                  <c:v>1.2184440627964856</c:v>
                </c:pt>
                <c:pt idx="177">
                  <c:v>1.1999967643438512</c:v>
                </c:pt>
                <c:pt idx="178">
                  <c:v>1.2110651434154318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57-4B76-BB08-94805F86E348}"/>
            </c:ext>
          </c:extLst>
        </c:ser>
        <c:ser>
          <c:idx val="1"/>
          <c:order val="1"/>
          <c:tx>
            <c:strRef>
              <c:f>'GP (1st,2nd,3rd,4th)'!$C$1:$C$2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'GP (1st,2nd,3rd,4th)'!$A$3:$A$198</c:f>
              <c:strCache>
                <c:ptCount val="196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</c:strCache>
            </c:strRef>
          </c:cat>
          <c:val>
            <c:numRef>
              <c:f>'GP (1st,2nd,3rd,4th)'!$C$3:$C$198</c:f>
              <c:numCache>
                <c:formatCode>General</c:formatCode>
                <c:ptCount val="196"/>
                <c:pt idx="0">
                  <c:v>1.2119875083380636</c:v>
                </c:pt>
                <c:pt idx="1">
                  <c:v>1.2691741335412294</c:v>
                </c:pt>
                <c:pt idx="2">
                  <c:v>1.2700964984638612</c:v>
                </c:pt>
                <c:pt idx="3">
                  <c:v>1.2848543372259684</c:v>
                </c:pt>
                <c:pt idx="4">
                  <c:v>1.3199042042859734</c:v>
                </c:pt>
                <c:pt idx="5">
                  <c:v>1.3678671802628222</c:v>
                </c:pt>
                <c:pt idx="6">
                  <c:v>1.4416563740733588</c:v>
                </c:pt>
                <c:pt idx="7">
                  <c:v>1.4822404306691539</c:v>
                </c:pt>
                <c:pt idx="8">
                  <c:v>1.5237468521875808</c:v>
                </c:pt>
                <c:pt idx="9">
                  <c:v>1.5827782072360097</c:v>
                </c:pt>
                <c:pt idx="10">
                  <c:v>1.6556450361239148</c:v>
                </c:pt>
                <c:pt idx="11">
                  <c:v>1.6538003062786513</c:v>
                </c:pt>
                <c:pt idx="12">
                  <c:v>1.7063751068686588</c:v>
                </c:pt>
                <c:pt idx="13">
                  <c:v>1.8023010588223565</c:v>
                </c:pt>
                <c:pt idx="14">
                  <c:v>1.9286650532229004</c:v>
                </c:pt>
                <c:pt idx="15">
                  <c:v>2.1657128383392488</c:v>
                </c:pt>
                <c:pt idx="16">
                  <c:v>2.430431571134549</c:v>
                </c:pt>
                <c:pt idx="17">
                  <c:v>2.6637898965603708</c:v>
                </c:pt>
                <c:pt idx="18">
                  <c:v>3.0428818797620023</c:v>
                </c:pt>
                <c:pt idx="19">
                  <c:v>3.602757387799449</c:v>
                </c:pt>
                <c:pt idx="20">
                  <c:v>4.2401115493379589</c:v>
                </c:pt>
                <c:pt idx="21">
                  <c:v>4.9890718665149052</c:v>
                </c:pt>
                <c:pt idx="22">
                  <c:v>5.7638584015255399</c:v>
                </c:pt>
                <c:pt idx="23">
                  <c:v>6.4888372307140623</c:v>
                </c:pt>
                <c:pt idx="24">
                  <c:v>6.9896813837030791</c:v>
                </c:pt>
                <c:pt idx="25">
                  <c:v>7.2497882918852214</c:v>
                </c:pt>
                <c:pt idx="26">
                  <c:v>7.6510170332300129</c:v>
                </c:pt>
                <c:pt idx="27">
                  <c:v>8.2274951098748303</c:v>
                </c:pt>
                <c:pt idx="28">
                  <c:v>8.6840657465775255</c:v>
                </c:pt>
                <c:pt idx="29">
                  <c:v>8.7513983859296403</c:v>
                </c:pt>
                <c:pt idx="30">
                  <c:v>9.5990517498281793</c:v>
                </c:pt>
                <c:pt idx="31">
                  <c:v>10.420878895893031</c:v>
                </c:pt>
                <c:pt idx="32">
                  <c:v>11.147702454926815</c:v>
                </c:pt>
                <c:pt idx="33">
                  <c:v>11.592282347635299</c:v>
                </c:pt>
                <c:pt idx="34">
                  <c:v>12.899273443004429</c:v>
                </c:pt>
                <c:pt idx="35">
                  <c:v>14.19150669961145</c:v>
                </c:pt>
                <c:pt idx="36">
                  <c:v>16.140463781132247</c:v>
                </c:pt>
                <c:pt idx="37">
                  <c:v>16.468825693589135</c:v>
                </c:pt>
                <c:pt idx="38">
                  <c:v>16.304644737360693</c:v>
                </c:pt>
                <c:pt idx="39">
                  <c:v>16.538925427709142</c:v>
                </c:pt>
                <c:pt idx="40">
                  <c:v>17.113558774508697</c:v>
                </c:pt>
                <c:pt idx="41">
                  <c:v>17.963979233175131</c:v>
                </c:pt>
                <c:pt idx="42">
                  <c:v>19.113245926774244</c:v>
                </c:pt>
                <c:pt idx="43">
                  <c:v>19.833612931349602</c:v>
                </c:pt>
                <c:pt idx="44">
                  <c:v>21.164585514707159</c:v>
                </c:pt>
                <c:pt idx="45">
                  <c:v>21.948595698944111</c:v>
                </c:pt>
                <c:pt idx="46">
                  <c:v>23.131989894680594</c:v>
                </c:pt>
                <c:pt idx="47">
                  <c:v>23.892940955851749</c:v>
                </c:pt>
                <c:pt idx="48">
                  <c:v>25.419454902807221</c:v>
                </c:pt>
                <c:pt idx="49">
                  <c:v>26.490320577982637</c:v>
                </c:pt>
                <c:pt idx="50">
                  <c:v>28.883857552211918</c:v>
                </c:pt>
                <c:pt idx="51">
                  <c:v>30.876165785096411</c:v>
                </c:pt>
                <c:pt idx="52">
                  <c:v>32.996682742226703</c:v>
                </c:pt>
                <c:pt idx="53">
                  <c:v>33.997448683282101</c:v>
                </c:pt>
                <c:pt idx="54">
                  <c:v>34.164396734278441</c:v>
                </c:pt>
                <c:pt idx="55">
                  <c:v>33.648794742527315</c:v>
                </c:pt>
                <c:pt idx="56">
                  <c:v>32.502295143696109</c:v>
                </c:pt>
                <c:pt idx="57">
                  <c:v>29.686315034901501</c:v>
                </c:pt>
                <c:pt idx="58">
                  <c:v>27.243892719772742</c:v>
                </c:pt>
                <c:pt idx="59">
                  <c:v>25.862190065670443</c:v>
                </c:pt>
                <c:pt idx="60">
                  <c:v>24.164116243105472</c:v>
                </c:pt>
                <c:pt idx="61">
                  <c:v>23.033296847958997</c:v>
                </c:pt>
                <c:pt idx="62">
                  <c:v>21.751209605500922</c:v>
                </c:pt>
                <c:pt idx="63">
                  <c:v>20.402712088613367</c:v>
                </c:pt>
                <c:pt idx="64">
                  <c:v>19.2488335704011</c:v>
                </c:pt>
                <c:pt idx="65">
                  <c:v>18.626237247624697</c:v>
                </c:pt>
                <c:pt idx="66">
                  <c:v>17.063751068686589</c:v>
                </c:pt>
                <c:pt idx="67">
                  <c:v>15.961524986141697</c:v>
                </c:pt>
                <c:pt idx="68">
                  <c:v>15.195962100357379</c:v>
                </c:pt>
                <c:pt idx="69">
                  <c:v>13.075445143227082</c:v>
                </c:pt>
                <c:pt idx="70">
                  <c:v>11.631021674385831</c:v>
                </c:pt>
                <c:pt idx="71">
                  <c:v>10.154315433252467</c:v>
                </c:pt>
                <c:pt idx="72">
                  <c:v>8.3169645073701055</c:v>
                </c:pt>
                <c:pt idx="73">
                  <c:v>7.599364597562638</c:v>
                </c:pt>
                <c:pt idx="74">
                  <c:v>7.0616258476683518</c:v>
                </c:pt>
                <c:pt idx="75">
                  <c:v>6.3956783735282583</c:v>
                </c:pt>
                <c:pt idx="76">
                  <c:v>5.9492537509745134</c:v>
                </c:pt>
                <c:pt idx="77">
                  <c:v>5.6190471086723619</c:v>
                </c:pt>
                <c:pt idx="78">
                  <c:v>5.5563262939334068</c:v>
                </c:pt>
                <c:pt idx="79">
                  <c:v>5.4253504749197026</c:v>
                </c:pt>
                <c:pt idx="80">
                  <c:v>5.1836908651901954</c:v>
                </c:pt>
                <c:pt idx="81">
                  <c:v>4.9798482172885894</c:v>
                </c:pt>
                <c:pt idx="82">
                  <c:v>4.8737762511859426</c:v>
                </c:pt>
                <c:pt idx="83">
                  <c:v>4.5638616371816889</c:v>
                </c:pt>
                <c:pt idx="84">
                  <c:v>4.3923017615721909</c:v>
                </c:pt>
                <c:pt idx="85">
                  <c:v>4.118359379550574</c:v>
                </c:pt>
                <c:pt idx="86">
                  <c:v>4.1045239057110985</c:v>
                </c:pt>
                <c:pt idx="87">
                  <c:v>3.934808759946864</c:v>
                </c:pt>
                <c:pt idx="88">
                  <c:v>3.8434946326063248</c:v>
                </c:pt>
                <c:pt idx="89">
                  <c:v>3.7291213821999927</c:v>
                </c:pt>
                <c:pt idx="90">
                  <c:v>3.766938344027893</c:v>
                </c:pt>
                <c:pt idx="91">
                  <c:v>3.7595594246468402</c:v>
                </c:pt>
                <c:pt idx="92">
                  <c:v>3.6525650936215617</c:v>
                </c:pt>
                <c:pt idx="93">
                  <c:v>3.3454175743852028</c:v>
                </c:pt>
                <c:pt idx="94">
                  <c:v>3.2181312150620274</c:v>
                </c:pt>
                <c:pt idx="95">
                  <c:v>3.1849260778472863</c:v>
                </c:pt>
                <c:pt idx="96">
                  <c:v>3.108369789268854</c:v>
                </c:pt>
                <c:pt idx="97">
                  <c:v>2.9072942361351415</c:v>
                </c:pt>
                <c:pt idx="98">
                  <c:v>2.6674793562508978</c:v>
                </c:pt>
                <c:pt idx="99">
                  <c:v>2.5512613759993026</c:v>
                </c:pt>
                <c:pt idx="100">
                  <c:v>2.493152385873505</c:v>
                </c:pt>
                <c:pt idx="101">
                  <c:v>2.4387328554382344</c:v>
                </c:pt>
                <c:pt idx="102">
                  <c:v>2.3391174437940099</c:v>
                </c:pt>
                <c:pt idx="103">
                  <c:v>2.3031452118113731</c:v>
                </c:pt>
                <c:pt idx="104">
                  <c:v>2.2035298001671491</c:v>
                </c:pt>
                <c:pt idx="105">
                  <c:v>2.1509549995771415</c:v>
                </c:pt>
                <c:pt idx="106">
                  <c:v>2.0411935737839686</c:v>
                </c:pt>
                <c:pt idx="107">
                  <c:v>2.0116778962597541</c:v>
                </c:pt>
                <c:pt idx="108">
                  <c:v>1.9277426883002686</c:v>
                </c:pt>
                <c:pt idx="109">
                  <c:v>1.9969200574976467</c:v>
                </c:pt>
                <c:pt idx="110">
                  <c:v>2.0790105356118684</c:v>
                </c:pt>
                <c:pt idx="111">
                  <c:v>2.1989179755539907</c:v>
                </c:pt>
                <c:pt idx="112">
                  <c:v>2.2090639897029392</c:v>
                </c:pt>
                <c:pt idx="113">
                  <c:v>2.18231540694662</c:v>
                </c:pt>
                <c:pt idx="114">
                  <c:v>2.2182876389292567</c:v>
                </c:pt>
                <c:pt idx="115">
                  <c:v>2.2542598709118926</c:v>
                </c:pt>
                <c:pt idx="116">
                  <c:v>2.2634835201382102</c:v>
                </c:pt>
                <c:pt idx="117">
                  <c:v>2.1749364875655663</c:v>
                </c:pt>
                <c:pt idx="118">
                  <c:v>2.0411935737839686</c:v>
                </c:pt>
                <c:pt idx="119">
                  <c:v>1.9710938396639588</c:v>
                </c:pt>
                <c:pt idx="120">
                  <c:v>2.0504172230102857</c:v>
                </c:pt>
                <c:pt idx="121">
                  <c:v>2.0402712088613368</c:v>
                </c:pt>
                <c:pt idx="122">
                  <c:v>2.0799329005345002</c:v>
                </c:pt>
                <c:pt idx="123">
                  <c:v>2.0264357350218609</c:v>
                </c:pt>
                <c:pt idx="124">
                  <c:v>1.9646372852055369</c:v>
                </c:pt>
                <c:pt idx="125">
                  <c:v>1.8871586317044733</c:v>
                </c:pt>
                <c:pt idx="126">
                  <c:v>1.9803174888902757</c:v>
                </c:pt>
                <c:pt idx="127">
                  <c:v>1.9757056642771171</c:v>
                </c:pt>
                <c:pt idx="128">
                  <c:v>1.9664820150508002</c:v>
                </c:pt>
                <c:pt idx="129">
                  <c:v>1.9028388353892125</c:v>
                </c:pt>
                <c:pt idx="130">
                  <c:v>1.8816244421686827</c:v>
                </c:pt>
                <c:pt idx="131">
                  <c:v>1.9314321479907954</c:v>
                </c:pt>
                <c:pt idx="132">
                  <c:v>1.9876964082713295</c:v>
                </c:pt>
                <c:pt idx="133">
                  <c:v>1.9222084987644783</c:v>
                </c:pt>
                <c:pt idx="134">
                  <c:v>1.9452676218302707</c:v>
                </c:pt>
                <c:pt idx="135">
                  <c:v>1.8456522101860469</c:v>
                </c:pt>
                <c:pt idx="136">
                  <c:v>1.7792419357565639</c:v>
                </c:pt>
                <c:pt idx="137">
                  <c:v>1.7515709880776122</c:v>
                </c:pt>
                <c:pt idx="138">
                  <c:v>1.6704028748860222</c:v>
                </c:pt>
                <c:pt idx="139">
                  <c:v>1.5136008380386319</c:v>
                </c:pt>
                <c:pt idx="140">
                  <c:v>1.5956913161528539</c:v>
                </c:pt>
                <c:pt idx="141">
                  <c:v>1.5366599611044245</c:v>
                </c:pt>
                <c:pt idx="142">
                  <c:v>1.6639463204276004</c:v>
                </c:pt>
                <c:pt idx="143">
                  <c:v>1.7810866656018269</c:v>
                </c:pt>
                <c:pt idx="144">
                  <c:v>1.8318167363465707</c:v>
                </c:pt>
                <c:pt idx="145">
                  <c:v>1.9526465412113243</c:v>
                </c:pt>
                <c:pt idx="146">
                  <c:v>2.1057591183681881</c:v>
                </c:pt>
                <c:pt idx="147">
                  <c:v>2.0172120857955442</c:v>
                </c:pt>
                <c:pt idx="148">
                  <c:v>2.0826999953023955</c:v>
                </c:pt>
                <c:pt idx="149">
                  <c:v>2.0614856020818659</c:v>
                </c:pt>
                <c:pt idx="150">
                  <c:v>2.0660974266950243</c:v>
                </c:pt>
                <c:pt idx="151">
                  <c:v>2.1186722272850318</c:v>
                </c:pt>
                <c:pt idx="152">
                  <c:v>2.0928460094513439</c:v>
                </c:pt>
                <c:pt idx="153">
                  <c:v>2.1186722272850318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57-4B76-BB08-94805F86E348}"/>
            </c:ext>
          </c:extLst>
        </c:ser>
        <c:ser>
          <c:idx val="2"/>
          <c:order val="2"/>
          <c:tx>
            <c:strRef>
              <c:f>'GP (1st,2nd,3rd,4th)'!$D$1:$D$2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'GP (1st,2nd,3rd,4th)'!$A$3:$A$198</c:f>
              <c:strCache>
                <c:ptCount val="196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</c:strCache>
            </c:strRef>
          </c:cat>
          <c:val>
            <c:numRef>
              <c:f>'GP (1st,2nd,3rd,4th)'!$D$3:$D$198</c:f>
              <c:numCache>
                <c:formatCode>General</c:formatCode>
                <c:ptCount val="196"/>
                <c:pt idx="0">
                  <c:v>2.1841601367918835</c:v>
                </c:pt>
                <c:pt idx="1">
                  <c:v>2.1205169571302958</c:v>
                </c:pt>
                <c:pt idx="2">
                  <c:v>2.1149827675945052</c:v>
                </c:pt>
                <c:pt idx="3">
                  <c:v>2.1112933079039782</c:v>
                </c:pt>
                <c:pt idx="4">
                  <c:v>2.1435760801960879</c:v>
                </c:pt>
                <c:pt idx="5">
                  <c:v>2.1195945922076636</c:v>
                </c:pt>
                <c:pt idx="6">
                  <c:v>2.0642526968497612</c:v>
                </c:pt>
                <c:pt idx="7">
                  <c:v>1.9286650532229004</c:v>
                </c:pt>
                <c:pt idx="8">
                  <c:v>2.1066814832908198</c:v>
                </c:pt>
                <c:pt idx="9">
                  <c:v>2.2247441933876781</c:v>
                </c:pt>
                <c:pt idx="10">
                  <c:v>2.2561046007571561</c:v>
                </c:pt>
                <c:pt idx="11">
                  <c:v>2.2985333871982152</c:v>
                </c:pt>
                <c:pt idx="12">
                  <c:v>2.5032984000224539</c:v>
                </c:pt>
                <c:pt idx="13">
                  <c:v>2.7412685500614344</c:v>
                </c:pt>
                <c:pt idx="14">
                  <c:v>3.1185158034178029</c:v>
                </c:pt>
                <c:pt idx="15">
                  <c:v>3.309445342402566</c:v>
                </c:pt>
                <c:pt idx="16">
                  <c:v>3.4791604881668006</c:v>
                </c:pt>
                <c:pt idx="17">
                  <c:v>3.6830031360684075</c:v>
                </c:pt>
                <c:pt idx="18">
                  <c:v>3.7614041544921024</c:v>
                </c:pt>
                <c:pt idx="19">
                  <c:v>3.8859234190473835</c:v>
                </c:pt>
                <c:pt idx="20">
                  <c:v>4.2594812127132249</c:v>
                </c:pt>
                <c:pt idx="21">
                  <c:v>4.8129001662922493</c:v>
                </c:pt>
                <c:pt idx="22">
                  <c:v>5.2362656657802029</c:v>
                </c:pt>
                <c:pt idx="23">
                  <c:v>5.5683170379276179</c:v>
                </c:pt>
                <c:pt idx="24">
                  <c:v>5.790606984281859</c:v>
                </c:pt>
                <c:pt idx="25">
                  <c:v>6.0912979490597952</c:v>
                </c:pt>
                <c:pt idx="26">
                  <c:v>6.6354932534125037</c:v>
                </c:pt>
                <c:pt idx="27">
                  <c:v>6.9749235449409719</c:v>
                </c:pt>
                <c:pt idx="28">
                  <c:v>7.1879898420688955</c:v>
                </c:pt>
                <c:pt idx="29">
                  <c:v>7.4148916130362954</c:v>
                </c:pt>
                <c:pt idx="30">
                  <c:v>8.2274951098748286</c:v>
                </c:pt>
                <c:pt idx="31">
                  <c:v>8.5309531694206608</c:v>
                </c:pt>
                <c:pt idx="32">
                  <c:v>8.7901377126801705</c:v>
                </c:pt>
                <c:pt idx="33">
                  <c:v>9.0474775260944167</c:v>
                </c:pt>
                <c:pt idx="34">
                  <c:v>9.6792974980971387</c:v>
                </c:pt>
                <c:pt idx="35">
                  <c:v>10.133101040031937</c:v>
                </c:pt>
                <c:pt idx="36">
                  <c:v>10.829486556618876</c:v>
                </c:pt>
                <c:pt idx="37">
                  <c:v>11.138478805700499</c:v>
                </c:pt>
                <c:pt idx="38">
                  <c:v>11.915110070556397</c:v>
                </c:pt>
                <c:pt idx="39">
                  <c:v>12.194586642113803</c:v>
                </c:pt>
                <c:pt idx="40">
                  <c:v>12.557998421630698</c:v>
                </c:pt>
                <c:pt idx="41">
                  <c:v>13.408418880297132</c:v>
                </c:pt>
                <c:pt idx="42">
                  <c:v>14.103882031961437</c:v>
                </c:pt>
                <c:pt idx="43">
                  <c:v>14.816870117155748</c:v>
                </c:pt>
                <c:pt idx="44">
                  <c:v>15.493885970367421</c:v>
                </c:pt>
                <c:pt idx="45">
                  <c:v>16.344306429033857</c:v>
                </c:pt>
                <c:pt idx="46">
                  <c:v>17.01025390317395</c:v>
                </c:pt>
                <c:pt idx="47">
                  <c:v>17.611635832729821</c:v>
                </c:pt>
                <c:pt idx="48">
                  <c:v>19.56612710378641</c:v>
                </c:pt>
                <c:pt idx="49">
                  <c:v>22.176419834834142</c:v>
                </c:pt>
                <c:pt idx="50">
                  <c:v>23.873571292476488</c:v>
                </c:pt>
                <c:pt idx="51">
                  <c:v>26.576100515787385</c:v>
                </c:pt>
                <c:pt idx="52">
                  <c:v>28.443889484116596</c:v>
                </c:pt>
                <c:pt idx="53">
                  <c:v>30.012832217513132</c:v>
                </c:pt>
                <c:pt idx="54">
                  <c:v>32.726429819895614</c:v>
                </c:pt>
                <c:pt idx="55">
                  <c:v>35.280458290662807</c:v>
                </c:pt>
                <c:pt idx="56">
                  <c:v>37.044020022734635</c:v>
                </c:pt>
                <c:pt idx="57">
                  <c:v>39.026182241470174</c:v>
                </c:pt>
                <c:pt idx="58">
                  <c:v>41.355153671115239</c:v>
                </c:pt>
                <c:pt idx="59">
                  <c:v>44.814022130984135</c:v>
                </c:pt>
                <c:pt idx="60">
                  <c:v>47.178043427689197</c:v>
                </c:pt>
                <c:pt idx="61">
                  <c:v>49.065202059393677</c:v>
                </c:pt>
                <c:pt idx="62">
                  <c:v>51.764964187936691</c:v>
                </c:pt>
                <c:pt idx="63">
                  <c:v>53.622607142116941</c:v>
                </c:pt>
                <c:pt idx="64">
                  <c:v>58.056415325207567</c:v>
                </c:pt>
                <c:pt idx="65">
                  <c:v>60.722049951613194</c:v>
                </c:pt>
                <c:pt idx="66">
                  <c:v>61.842723332610717</c:v>
                </c:pt>
                <c:pt idx="67">
                  <c:v>63.824885551346256</c:v>
                </c:pt>
                <c:pt idx="68">
                  <c:v>65.160469959316956</c:v>
                </c:pt>
                <c:pt idx="69">
                  <c:v>65.493443696387018</c:v>
                </c:pt>
                <c:pt idx="70">
                  <c:v>68.523412467232177</c:v>
                </c:pt>
                <c:pt idx="71">
                  <c:v>70.775827608298826</c:v>
                </c:pt>
                <c:pt idx="72">
                  <c:v>75.201334507085747</c:v>
                </c:pt>
                <c:pt idx="73">
                  <c:v>74.828699078342524</c:v>
                </c:pt>
                <c:pt idx="74">
                  <c:v>74.000415377819238</c:v>
                </c:pt>
                <c:pt idx="75">
                  <c:v>74.268823570305088</c:v>
                </c:pt>
                <c:pt idx="76">
                  <c:v>73.700646777963939</c:v>
                </c:pt>
                <c:pt idx="77">
                  <c:v>72.741387258426968</c:v>
                </c:pt>
                <c:pt idx="78">
                  <c:v>70.404114544478233</c:v>
                </c:pt>
                <c:pt idx="79">
                  <c:v>65.512813359762291</c:v>
                </c:pt>
                <c:pt idx="80">
                  <c:v>64.669771820476896</c:v>
                </c:pt>
                <c:pt idx="81">
                  <c:v>62.892374614565604</c:v>
                </c:pt>
                <c:pt idx="82">
                  <c:v>60.232274177695764</c:v>
                </c:pt>
                <c:pt idx="83">
                  <c:v>57.861796326532271</c:v>
                </c:pt>
                <c:pt idx="84">
                  <c:v>53.764651340202235</c:v>
                </c:pt>
                <c:pt idx="85">
                  <c:v>48.53853168857097</c:v>
                </c:pt>
                <c:pt idx="86">
                  <c:v>44.44692089177672</c:v>
                </c:pt>
                <c:pt idx="87">
                  <c:v>40.62464065239093</c:v>
                </c:pt>
                <c:pt idx="88">
                  <c:v>37.858468249418429</c:v>
                </c:pt>
                <c:pt idx="89">
                  <c:v>35.060013074153836</c:v>
                </c:pt>
                <c:pt idx="90">
                  <c:v>32.525354266761902</c:v>
                </c:pt>
                <c:pt idx="91">
                  <c:v>30.372554537339493</c:v>
                </c:pt>
                <c:pt idx="92">
                  <c:v>29.021289925684048</c:v>
                </c:pt>
                <c:pt idx="93">
                  <c:v>26.482941658601586</c:v>
                </c:pt>
                <c:pt idx="94">
                  <c:v>24.870647773841362</c:v>
                </c:pt>
                <c:pt idx="95">
                  <c:v>23.877260752167018</c:v>
                </c:pt>
                <c:pt idx="96">
                  <c:v>22.95212873476741</c:v>
                </c:pt>
                <c:pt idx="97">
                  <c:v>22.88295136557003</c:v>
                </c:pt>
                <c:pt idx="98">
                  <c:v>21.611932502183539</c:v>
                </c:pt>
                <c:pt idx="99">
                  <c:v>20.22838511823597</c:v>
                </c:pt>
                <c:pt idx="100">
                  <c:v>19.356750266349014</c:v>
                </c:pt>
                <c:pt idx="101">
                  <c:v>18.750756512179979</c:v>
                </c:pt>
                <c:pt idx="102">
                  <c:v>18.26374783303044</c:v>
                </c:pt>
                <c:pt idx="103">
                  <c:v>18.210250667517801</c:v>
                </c:pt>
                <c:pt idx="104">
                  <c:v>16.124783577447509</c:v>
                </c:pt>
                <c:pt idx="105">
                  <c:v>15.270673659090548</c:v>
                </c:pt>
                <c:pt idx="106">
                  <c:v>14.727400719660471</c:v>
                </c:pt>
                <c:pt idx="107">
                  <c:v>14.057763785829852</c:v>
                </c:pt>
                <c:pt idx="108">
                  <c:v>13.747849171825598</c:v>
                </c:pt>
                <c:pt idx="109">
                  <c:v>13.745082077057704</c:v>
                </c:pt>
                <c:pt idx="110">
                  <c:v>12.807959315663892</c:v>
                </c:pt>
                <c:pt idx="111">
                  <c:v>11.283290098553676</c:v>
                </c:pt>
                <c:pt idx="112">
                  <c:v>10.86269169383362</c:v>
                </c:pt>
                <c:pt idx="113">
                  <c:v>10.437481464500403</c:v>
                </c:pt>
                <c:pt idx="114">
                  <c:v>10.276067603039852</c:v>
                </c:pt>
                <c:pt idx="115">
                  <c:v>9.8360995349445268</c:v>
                </c:pt>
                <c:pt idx="116">
                  <c:v>9.5261849209402758</c:v>
                </c:pt>
                <c:pt idx="117">
                  <c:v>9.4975916083386931</c:v>
                </c:pt>
                <c:pt idx="118">
                  <c:v>9.9772213681071786</c:v>
                </c:pt>
                <c:pt idx="119">
                  <c:v>9.3905972773134128</c:v>
                </c:pt>
                <c:pt idx="120">
                  <c:v>8.8962096787828191</c:v>
                </c:pt>
                <c:pt idx="121">
                  <c:v>8.5420215484922437</c:v>
                </c:pt>
                <c:pt idx="122">
                  <c:v>8.3741511325732709</c:v>
                </c:pt>
                <c:pt idx="123">
                  <c:v>8.2007465271185094</c:v>
                </c:pt>
                <c:pt idx="124">
                  <c:v>7.9618540121568993</c:v>
                </c:pt>
                <c:pt idx="125">
                  <c:v>7.5467897969726305</c:v>
                </c:pt>
                <c:pt idx="126">
                  <c:v>7.1409492310146794</c:v>
                </c:pt>
                <c:pt idx="127">
                  <c:v>6.8042860342541047</c:v>
                </c:pt>
                <c:pt idx="128">
                  <c:v>6.2527118105203447</c:v>
                </c:pt>
                <c:pt idx="129">
                  <c:v>5.911436789146614</c:v>
                </c:pt>
                <c:pt idx="130">
                  <c:v>5.7841504298234394</c:v>
                </c:pt>
                <c:pt idx="131">
                  <c:v>5.4308846644554931</c:v>
                </c:pt>
                <c:pt idx="132">
                  <c:v>4.923583957008054</c:v>
                </c:pt>
                <c:pt idx="133">
                  <c:v>4.536190689502738</c:v>
                </c:pt>
                <c:pt idx="134">
                  <c:v>4.1368066780032082</c:v>
                </c:pt>
                <c:pt idx="135">
                  <c:v>3.8942247033510697</c:v>
                </c:pt>
                <c:pt idx="136">
                  <c:v>3.7992211163200027</c:v>
                </c:pt>
                <c:pt idx="137">
                  <c:v>3.6811584062231448</c:v>
                </c:pt>
                <c:pt idx="138">
                  <c:v>3.596300833341028</c:v>
                </c:pt>
                <c:pt idx="139">
                  <c:v>3.4431882561841638</c:v>
                </c:pt>
                <c:pt idx="140">
                  <c:v>3.3159018968609884</c:v>
                </c:pt>
                <c:pt idx="141">
                  <c:v>3.1747800636983365</c:v>
                </c:pt>
                <c:pt idx="142">
                  <c:v>3.0936119505067468</c:v>
                </c:pt>
                <c:pt idx="143">
                  <c:v>2.9008376816767201</c:v>
                </c:pt>
                <c:pt idx="144">
                  <c:v>2.8353497721698688</c:v>
                </c:pt>
                <c:pt idx="145">
                  <c:v>2.709908142691956</c:v>
                </c:pt>
                <c:pt idx="146">
                  <c:v>2.5291246178561417</c:v>
                </c:pt>
                <c:pt idx="147">
                  <c:v>2.3529529176334854</c:v>
                </c:pt>
                <c:pt idx="148">
                  <c:v>2.2210547336971516</c:v>
                </c:pt>
                <c:pt idx="149">
                  <c:v>2.1288182414339807</c:v>
                </c:pt>
                <c:pt idx="150">
                  <c:v>2.0559514125460758</c:v>
                </c:pt>
                <c:pt idx="151">
                  <c:v>2.0218239104087026</c:v>
                </c:pt>
                <c:pt idx="152">
                  <c:v>1.9637149202829052</c:v>
                </c:pt>
                <c:pt idx="153">
                  <c:v>1.8973046458534222</c:v>
                </c:pt>
                <c:pt idx="154">
                  <c:v>1.8013786938997245</c:v>
                </c:pt>
                <c:pt idx="155">
                  <c:v>1.6722476047312855</c:v>
                </c:pt>
                <c:pt idx="156">
                  <c:v>1.5514177998665317</c:v>
                </c:pt>
                <c:pt idx="157">
                  <c:v>1.4075288719359855</c:v>
                </c:pt>
                <c:pt idx="158">
                  <c:v>1.4029170473228272</c:v>
                </c:pt>
                <c:pt idx="159">
                  <c:v>1.3383515027386077</c:v>
                </c:pt>
                <c:pt idx="160">
                  <c:v>1.2451926455528051</c:v>
                </c:pt>
                <c:pt idx="161">
                  <c:v>1.1898507501949027</c:v>
                </c:pt>
                <c:pt idx="162">
                  <c:v>1.1483443286764758</c:v>
                </c:pt>
                <c:pt idx="163">
                  <c:v>1.1289746653012098</c:v>
                </c:pt>
                <c:pt idx="164">
                  <c:v>1.1428101391406855</c:v>
                </c:pt>
                <c:pt idx="165">
                  <c:v>1.1188286511522612</c:v>
                </c:pt>
                <c:pt idx="166">
                  <c:v>1.0588749311812002</c:v>
                </c:pt>
                <c:pt idx="167">
                  <c:v>0.98600810229329539</c:v>
                </c:pt>
                <c:pt idx="168">
                  <c:v>0.90391762417907329</c:v>
                </c:pt>
                <c:pt idx="169">
                  <c:v>0.85595464820222456</c:v>
                </c:pt>
                <c:pt idx="170">
                  <c:v>0.82920606544590492</c:v>
                </c:pt>
                <c:pt idx="171">
                  <c:v>0.84027444451748556</c:v>
                </c:pt>
                <c:pt idx="172">
                  <c:v>0.80522457745748066</c:v>
                </c:pt>
                <c:pt idx="173">
                  <c:v>0.78032072454642454</c:v>
                </c:pt>
                <c:pt idx="174">
                  <c:v>0.79969038792169034</c:v>
                </c:pt>
                <c:pt idx="175">
                  <c:v>0.78401018423695135</c:v>
                </c:pt>
                <c:pt idx="176">
                  <c:v>0.75541687163536841</c:v>
                </c:pt>
                <c:pt idx="177">
                  <c:v>0.70191970612272936</c:v>
                </c:pt>
                <c:pt idx="178">
                  <c:v>0.6816276778248318</c:v>
                </c:pt>
                <c:pt idx="179">
                  <c:v>0.67609348828904159</c:v>
                </c:pt>
                <c:pt idx="180">
                  <c:v>0.67424875844377807</c:v>
                </c:pt>
                <c:pt idx="181">
                  <c:v>0.58108990125797566</c:v>
                </c:pt>
                <c:pt idx="182">
                  <c:v>0.52759273574533672</c:v>
                </c:pt>
                <c:pt idx="183">
                  <c:v>0.48793104407217325</c:v>
                </c:pt>
                <c:pt idx="184">
                  <c:v>0.44550225763111467</c:v>
                </c:pt>
                <c:pt idx="185">
                  <c:v>0.4187536748747952</c:v>
                </c:pt>
                <c:pt idx="186">
                  <c:v>0.42428786441058541</c:v>
                </c:pt>
                <c:pt idx="187">
                  <c:v>0.40584056595795126</c:v>
                </c:pt>
                <c:pt idx="188">
                  <c:v>0.43443387855953425</c:v>
                </c:pt>
                <c:pt idx="189">
                  <c:v>0.50176651791164883</c:v>
                </c:pt>
                <c:pt idx="190">
                  <c:v>0.58939118556166104</c:v>
                </c:pt>
                <c:pt idx="191">
                  <c:v>0.59677010494271465</c:v>
                </c:pt>
                <c:pt idx="192">
                  <c:v>0.57647807664481721</c:v>
                </c:pt>
                <c:pt idx="193">
                  <c:v>0.55618604834691954</c:v>
                </c:pt>
                <c:pt idx="194">
                  <c:v>0.52113618128691475</c:v>
                </c:pt>
                <c:pt idx="195">
                  <c:v>0.55434131850165624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57-4B76-BB08-94805F86E348}"/>
            </c:ext>
          </c:extLst>
        </c:ser>
        <c:ser>
          <c:idx val="3"/>
          <c:order val="3"/>
          <c:tx>
            <c:strRef>
              <c:f>'GP (1st,2nd,3rd,4th)'!$E$1:$E$2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circle"/>
              <c:size val="10"/>
              <c:spPr>
                <a:solidFill>
                  <a:schemeClr val="accent2">
                    <a:lumMod val="60000"/>
                  </a:schemeClr>
                </a:solidFill>
                <a:ln w="285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D57-4B76-BB08-94805F86E348}"/>
              </c:ext>
            </c:extLst>
          </c:dPt>
          <c:cat>
            <c:strRef>
              <c:f>'GP (1st,2nd,3rd,4th)'!$A$3:$A$198</c:f>
              <c:strCache>
                <c:ptCount val="196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</c:strCache>
            </c:strRef>
          </c:cat>
          <c:val>
            <c:numRef>
              <c:f>'GP (1st,2nd,3rd,4th)'!$E$3:$E$198</c:f>
              <c:numCache>
                <c:formatCode>General</c:formatCode>
                <c:ptCount val="196"/>
                <c:pt idx="0">
                  <c:v>0.46856138069690739</c:v>
                </c:pt>
                <c:pt idx="1">
                  <c:v>0.40307347119005615</c:v>
                </c:pt>
                <c:pt idx="2">
                  <c:v>0.44919171732164154</c:v>
                </c:pt>
                <c:pt idx="3">
                  <c:v>0.45288117701216829</c:v>
                </c:pt>
                <c:pt idx="4">
                  <c:v>0.46763901577427569</c:v>
                </c:pt>
                <c:pt idx="5">
                  <c:v>0.51191253206059761</c:v>
                </c:pt>
                <c:pt idx="6">
                  <c:v>0.47501793515532931</c:v>
                </c:pt>
                <c:pt idx="7">
                  <c:v>0.53035983051323188</c:v>
                </c:pt>
                <c:pt idx="8">
                  <c:v>0.60507138924640003</c:v>
                </c:pt>
                <c:pt idx="9">
                  <c:v>0.62351868769903418</c:v>
                </c:pt>
                <c:pt idx="10">
                  <c:v>0.70284207104536101</c:v>
                </c:pt>
                <c:pt idx="11">
                  <c:v>0.72128936949799527</c:v>
                </c:pt>
                <c:pt idx="12">
                  <c:v>0.77939835962379278</c:v>
                </c:pt>
                <c:pt idx="13">
                  <c:v>0.99523175151961218</c:v>
                </c:pt>
                <c:pt idx="14">
                  <c:v>1.2304348067906976</c:v>
                </c:pt>
                <c:pt idx="15">
                  <c:v>1.5403494207949515</c:v>
                </c:pt>
                <c:pt idx="16">
                  <c:v>1.9646372852055369</c:v>
                </c:pt>
                <c:pt idx="17">
                  <c:v>2.3511081877882218</c:v>
                </c:pt>
                <c:pt idx="18">
                  <c:v>2.5180562387845611</c:v>
                </c:pt>
                <c:pt idx="19">
                  <c:v>2.9395770084272512</c:v>
                </c:pt>
                <c:pt idx="20">
                  <c:v>3.5723193453526028</c:v>
                </c:pt>
                <c:pt idx="21">
                  <c:v>5.0305782880333325</c:v>
                </c:pt>
                <c:pt idx="22">
                  <c:v>6.6585523764782959</c:v>
                </c:pt>
                <c:pt idx="23">
                  <c:v>8.4617758002232826</c:v>
                </c:pt>
                <c:pt idx="24">
                  <c:v>10.087905158822982</c:v>
                </c:pt>
                <c:pt idx="25">
                  <c:v>11.629176944540566</c:v>
                </c:pt>
                <c:pt idx="26">
                  <c:v>13.970139118179844</c:v>
                </c:pt>
                <c:pt idx="27">
                  <c:v>18.709250090661556</c:v>
                </c:pt>
                <c:pt idx="28">
                  <c:v>24.545975321074998</c:v>
                </c:pt>
                <c:pt idx="29">
                  <c:v>33.10552180309724</c:v>
                </c:pt>
                <c:pt idx="30">
                  <c:v>41.485207125206308</c:v>
                </c:pt>
                <c:pt idx="31">
                  <c:v>46.671665085164406</c:v>
                </c:pt>
                <c:pt idx="32">
                  <c:v>49.061512599703157</c:v>
                </c:pt>
                <c:pt idx="33">
                  <c:v>53.955580879186989</c:v>
                </c:pt>
                <c:pt idx="34">
                  <c:v>59.071939105025066</c:v>
                </c:pt>
                <c:pt idx="35">
                  <c:v>62.309439983462362</c:v>
                </c:pt>
                <c:pt idx="36">
                  <c:v>60.184311201718913</c:v>
                </c:pt>
                <c:pt idx="37">
                  <c:v>56.406304478619447</c:v>
                </c:pt>
                <c:pt idx="38">
                  <c:v>65.431645246570696</c:v>
                </c:pt>
                <c:pt idx="39">
                  <c:v>67.01350108888407</c:v>
                </c:pt>
                <c:pt idx="40">
                  <c:v>67.206275357714105</c:v>
                </c:pt>
                <c:pt idx="41">
                  <c:v>63.399675322013039</c:v>
                </c:pt>
                <c:pt idx="42">
                  <c:v>58.748189017181339</c:v>
                </c:pt>
                <c:pt idx="43">
                  <c:v>55.616760104846684</c:v>
                </c:pt>
                <c:pt idx="44">
                  <c:v>51.871036154039324</c:v>
                </c:pt>
                <c:pt idx="45">
                  <c:v>38.835252702485413</c:v>
                </c:pt>
                <c:pt idx="46">
                  <c:v>34.845102047180646</c:v>
                </c:pt>
                <c:pt idx="47">
                  <c:v>29.933508834166805</c:v>
                </c:pt>
                <c:pt idx="48">
                  <c:v>26.459882535535797</c:v>
                </c:pt>
                <c:pt idx="49">
                  <c:v>24.129066376045468</c:v>
                </c:pt>
                <c:pt idx="50">
                  <c:v>21.572270810510371</c:v>
                </c:pt>
                <c:pt idx="51">
                  <c:v>21.216237950374534</c:v>
                </c:pt>
                <c:pt idx="52">
                  <c:v>18.793185298621037</c:v>
                </c:pt>
                <c:pt idx="53">
                  <c:v>17.825624494780374</c:v>
                </c:pt>
                <c:pt idx="54">
                  <c:v>16.241923922621734</c:v>
                </c:pt>
                <c:pt idx="55">
                  <c:v>14.444234688412537</c:v>
                </c:pt>
                <c:pt idx="56">
                  <c:v>12.629020520673338</c:v>
                </c:pt>
                <c:pt idx="57">
                  <c:v>11.746317289714796</c:v>
                </c:pt>
                <c:pt idx="58">
                  <c:v>10.44209328911356</c:v>
                </c:pt>
                <c:pt idx="59">
                  <c:v>10.402431597440396</c:v>
                </c:pt>
                <c:pt idx="60">
                  <c:v>10.329564768552491</c:v>
                </c:pt>
                <c:pt idx="61">
                  <c:v>10.294514901492487</c:v>
                </c:pt>
                <c:pt idx="62">
                  <c:v>10.569379648436737</c:v>
                </c:pt>
                <c:pt idx="63">
                  <c:v>10.460540587566195</c:v>
                </c:pt>
                <c:pt idx="64">
                  <c:v>10.174607461550366</c:v>
                </c:pt>
                <c:pt idx="65">
                  <c:v>10.054700021608243</c:v>
                </c:pt>
                <c:pt idx="66">
                  <c:v>10.104507727430356</c:v>
                </c:pt>
                <c:pt idx="67">
                  <c:v>10.165383812324048</c:v>
                </c:pt>
                <c:pt idx="68">
                  <c:v>9.9237242025945402</c:v>
                </c:pt>
                <c:pt idx="69">
                  <c:v>9.2614661881449738</c:v>
                </c:pt>
                <c:pt idx="70">
                  <c:v>8.3972102556390649</c:v>
                </c:pt>
                <c:pt idx="71">
                  <c:v>7.7100483882784419</c:v>
                </c:pt>
                <c:pt idx="72">
                  <c:v>7.205514775598898</c:v>
                </c:pt>
                <c:pt idx="73">
                  <c:v>6.8688515788383251</c:v>
                </c:pt>
                <c:pt idx="74">
                  <c:v>6.5340331119230157</c:v>
                </c:pt>
                <c:pt idx="75">
                  <c:v>6.0461020678508417</c:v>
                </c:pt>
                <c:pt idx="76">
                  <c:v>5.6550193406549978</c:v>
                </c:pt>
                <c:pt idx="77">
                  <c:v>5.3783098638654865</c:v>
                </c:pt>
                <c:pt idx="78">
                  <c:v>5.1938368793391447</c:v>
                </c:pt>
                <c:pt idx="79">
                  <c:v>4.993683691128064</c:v>
                </c:pt>
                <c:pt idx="80">
                  <c:v>4.8940682794838395</c:v>
                </c:pt>
                <c:pt idx="81">
                  <c:v>4.8894564548706807</c:v>
                </c:pt>
                <c:pt idx="82">
                  <c:v>4.9549443643775319</c:v>
                </c:pt>
                <c:pt idx="83">
                  <c:v>5.2888404663702104</c:v>
                </c:pt>
                <c:pt idx="84">
                  <c:v>5.5406460902486661</c:v>
                </c:pt>
                <c:pt idx="85">
                  <c:v>5.8607067184018691</c:v>
                </c:pt>
                <c:pt idx="86">
                  <c:v>6.1152794370482209</c:v>
                </c:pt>
                <c:pt idx="87">
                  <c:v>6.3643179661587812</c:v>
                </c:pt>
                <c:pt idx="88">
                  <c:v>6.4602439181124796</c:v>
                </c:pt>
                <c:pt idx="89">
                  <c:v>6.5626264245245993</c:v>
                </c:pt>
                <c:pt idx="90">
                  <c:v>6.6493287272519783</c:v>
                </c:pt>
                <c:pt idx="91">
                  <c:v>6.4962161500951154</c:v>
                </c:pt>
                <c:pt idx="92">
                  <c:v>6.2176619434603406</c:v>
                </c:pt>
                <c:pt idx="93">
                  <c:v>6.2148948486924445</c:v>
                </c:pt>
                <c:pt idx="94">
                  <c:v>6.0673164610713721</c:v>
                </c:pt>
                <c:pt idx="95">
                  <c:v>6.0064403761776788</c:v>
                </c:pt>
                <c:pt idx="96">
                  <c:v>6.0184311201718916</c:v>
                </c:pt>
                <c:pt idx="97">
                  <c:v>5.8127437424250212</c:v>
                </c:pt>
                <c:pt idx="98">
                  <c:v>5.8108990125797577</c:v>
                </c:pt>
                <c:pt idx="99">
                  <c:v>5.9760023337308326</c:v>
                </c:pt>
                <c:pt idx="100">
                  <c:v>5.8791540168545042</c:v>
                </c:pt>
                <c:pt idx="101">
                  <c:v>5.8505607042529197</c:v>
                </c:pt>
                <c:pt idx="102">
                  <c:v>5.8358028654908125</c:v>
                </c:pt>
                <c:pt idx="103">
                  <c:v>5.8367252304134452</c:v>
                </c:pt>
                <c:pt idx="104">
                  <c:v>5.9105144242239813</c:v>
                </c:pt>
                <c:pt idx="105">
                  <c:v>6.0267324044755757</c:v>
                </c:pt>
                <c:pt idx="106">
                  <c:v>6.0414902432376829</c:v>
                </c:pt>
                <c:pt idx="107">
                  <c:v>5.9538655755876713</c:v>
                </c:pt>
                <c:pt idx="108">
                  <c:v>5.9437195614387219</c:v>
                </c:pt>
                <c:pt idx="109">
                  <c:v>5.9225051682181942</c:v>
                </c:pt>
                <c:pt idx="110">
                  <c:v>5.8514830691755524</c:v>
                </c:pt>
                <c:pt idx="111">
                  <c:v>5.6411838668155223</c:v>
                </c:pt>
                <c:pt idx="112">
                  <c:v>5.4059808115444374</c:v>
                </c:pt>
                <c:pt idx="113">
                  <c:v>5.0988332923080781</c:v>
                </c:pt>
                <c:pt idx="114">
                  <c:v>5.1080569415343948</c:v>
                </c:pt>
                <c:pt idx="115">
                  <c:v>5.0776188990875495</c:v>
                </c:pt>
                <c:pt idx="116">
                  <c:v>4.9475654449964788</c:v>
                </c:pt>
                <c:pt idx="117">
                  <c:v>4.6680888734390704</c:v>
                </c:pt>
                <c:pt idx="118">
                  <c:v>4.3065218237674419</c:v>
                </c:pt>
                <c:pt idx="119">
                  <c:v>4.0999120810979397</c:v>
                </c:pt>
                <c:pt idx="120">
                  <c:v>4.0344241715910885</c:v>
                </c:pt>
                <c:pt idx="121">
                  <c:v>3.7982987513973714</c:v>
                </c:pt>
                <c:pt idx="122">
                  <c:v>3.6959162449852516</c:v>
                </c:pt>
                <c:pt idx="123">
                  <c:v>3.6378072548594536</c:v>
                </c:pt>
                <c:pt idx="124">
                  <c:v>3.5529496819773372</c:v>
                </c:pt>
                <c:pt idx="125">
                  <c:v>3.5252787342983858</c:v>
                </c:pt>
                <c:pt idx="126">
                  <c:v>3.5151327201494373</c:v>
                </c:pt>
                <c:pt idx="127">
                  <c:v>3.342650479617308</c:v>
                </c:pt>
                <c:pt idx="128">
                  <c:v>3.2790072999557198</c:v>
                </c:pt>
                <c:pt idx="129">
                  <c:v>3.2236654045978175</c:v>
                </c:pt>
                <c:pt idx="130">
                  <c:v>3.264249461193613</c:v>
                </c:pt>
                <c:pt idx="131">
                  <c:v>3.3841569011357349</c:v>
                </c:pt>
                <c:pt idx="132">
                  <c:v>3.4616355546367976</c:v>
                </c:pt>
                <c:pt idx="133">
                  <c:v>3.3989147398978417</c:v>
                </c:pt>
                <c:pt idx="134">
                  <c:v>3.438576431571005</c:v>
                </c:pt>
                <c:pt idx="135">
                  <c:v>3.375855616832049</c:v>
                </c:pt>
                <c:pt idx="136">
                  <c:v>3.3675543325283637</c:v>
                </c:pt>
                <c:pt idx="137">
                  <c:v>3.3066782476346708</c:v>
                </c:pt>
                <c:pt idx="138">
                  <c:v>2.9921518090172583</c:v>
                </c:pt>
                <c:pt idx="139">
                  <c:v>2.7302001709898542</c:v>
                </c:pt>
                <c:pt idx="140">
                  <c:v>2.8870022078372446</c:v>
                </c:pt>
                <c:pt idx="141">
                  <c:v>2.8390392318603959</c:v>
                </c:pt>
                <c:pt idx="142">
                  <c:v>2.9571019419572542</c:v>
                </c:pt>
                <c:pt idx="143">
                  <c:v>2.9690926859514661</c:v>
                </c:pt>
                <c:pt idx="144">
                  <c:v>3.0078320127019973</c:v>
                </c:pt>
                <c:pt idx="145">
                  <c:v>3.2808520298009833</c:v>
                </c:pt>
                <c:pt idx="146">
                  <c:v>3.4644026494046929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D57-4B76-BB08-94805F86E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0001381406271592E-3"/>
              <c:y val="0.420374015748031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519025875190257"/>
          <c:y val="0.33538533464566928"/>
          <c:w val="0.22716128003684583"/>
          <c:h val="0.2122252296587926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[Figures.xlsx]LP (1st,2nd,3rd,4th)!PivotTable4</c:name>
    <c:fmtId val="-1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5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5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1545368472776533E-2"/>
          <c:y val="0.33495734908136476"/>
          <c:w val="0.60673469241002409"/>
          <c:h val="0.56758530183727041"/>
        </c:manualLayout>
      </c:layout>
      <c:lineChart>
        <c:grouping val="standard"/>
        <c:varyColors val="0"/>
        <c:ser>
          <c:idx val="0"/>
          <c:order val="0"/>
          <c:tx>
            <c:strRef>
              <c:f>'LP (1st,2nd,3rd,4th)'!$B$3:$B$4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'LP (1st,2nd,3rd,4th)'!$A$5:$A$180</c:f>
              <c:strCache>
                <c:ptCount val="176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</c:strCache>
            </c:strRef>
          </c:cat>
          <c:val>
            <c:numRef>
              <c:f>'LP (1st,2nd,3rd,4th)'!$B$5:$B$180</c:f>
              <c:numCache>
                <c:formatCode>General</c:formatCode>
                <c:ptCount val="176"/>
                <c:pt idx="0">
                  <c:v>1.2424412765256638</c:v>
                </c:pt>
                <c:pt idx="1">
                  <c:v>1.2326774943918668</c:v>
                </c:pt>
                <c:pt idx="2">
                  <c:v>1.357165716597778</c:v>
                </c:pt>
                <c:pt idx="3">
                  <c:v>1.4889767754040368</c:v>
                </c:pt>
                <c:pt idx="4">
                  <c:v>1.701339036814121</c:v>
                </c:pt>
                <c:pt idx="5">
                  <c:v>1.881969006289365</c:v>
                </c:pt>
                <c:pt idx="6">
                  <c:v>1.8892918428897125</c:v>
                </c:pt>
                <c:pt idx="7">
                  <c:v>1.9991343918949285</c:v>
                </c:pt>
                <c:pt idx="8">
                  <c:v>2.3335439299774743</c:v>
                </c:pt>
                <c:pt idx="9">
                  <c:v>2.6728353591269189</c:v>
                </c:pt>
                <c:pt idx="10">
                  <c:v>2.8583472196690609</c:v>
                </c:pt>
                <c:pt idx="11">
                  <c:v>3.1146465006812316</c:v>
                </c:pt>
                <c:pt idx="12">
                  <c:v>3.1927567577516074</c:v>
                </c:pt>
                <c:pt idx="13">
                  <c:v>3.7370876117107881</c:v>
                </c:pt>
                <c:pt idx="14">
                  <c:v>3.6809458644414552</c:v>
                </c:pt>
                <c:pt idx="15">
                  <c:v>3.6955915376421511</c:v>
                </c:pt>
                <c:pt idx="16">
                  <c:v>3.6663001912407602</c:v>
                </c:pt>
                <c:pt idx="17">
                  <c:v>3.8591348883832501</c:v>
                </c:pt>
                <c:pt idx="18">
                  <c:v>4.0397648578584944</c:v>
                </c:pt>
                <c:pt idx="19">
                  <c:v>4.6719697510218472</c:v>
                </c:pt>
                <c:pt idx="20">
                  <c:v>4.4913397815466034</c:v>
                </c:pt>
                <c:pt idx="21">
                  <c:v>4.6304736769532093</c:v>
                </c:pt>
                <c:pt idx="22">
                  <c:v>5.0454344176395818</c:v>
                </c:pt>
                <c:pt idx="23">
                  <c:v>5.3334659905865918</c:v>
                </c:pt>
                <c:pt idx="24">
                  <c:v>5.453072321725605</c:v>
                </c:pt>
                <c:pt idx="25">
                  <c:v>5.4725998859931986</c:v>
                </c:pt>
                <c:pt idx="26">
                  <c:v>5.2431510058489694</c:v>
                </c:pt>
                <c:pt idx="27">
                  <c:v>5.1357494023772023</c:v>
                </c:pt>
                <c:pt idx="28">
                  <c:v>5.2407100603155206</c:v>
                </c:pt>
                <c:pt idx="29">
                  <c:v>5.1943320951799858</c:v>
                </c:pt>
                <c:pt idx="30">
                  <c:v>5.3017336986517511</c:v>
                </c:pt>
                <c:pt idx="31">
                  <c:v>5.2992927531183023</c:v>
                </c:pt>
                <c:pt idx="32">
                  <c:v>5.2407100603155206</c:v>
                </c:pt>
                <c:pt idx="33">
                  <c:v>4.8037808098281065</c:v>
                </c:pt>
                <c:pt idx="34">
                  <c:v>4.7451981170253248</c:v>
                </c:pt>
                <c:pt idx="35">
                  <c:v>4.606064221618718</c:v>
                </c:pt>
                <c:pt idx="36">
                  <c:v>4.3570877772068952</c:v>
                </c:pt>
                <c:pt idx="37">
                  <c:v>3.9860640561226104</c:v>
                </c:pt>
                <c:pt idx="38">
                  <c:v>3.8396073241156556</c:v>
                </c:pt>
                <c:pt idx="39">
                  <c:v>3.5784261520365876</c:v>
                </c:pt>
                <c:pt idx="40">
                  <c:v>3.6663001912407602</c:v>
                </c:pt>
                <c:pt idx="41">
                  <c:v>3.6785049189080063</c:v>
                </c:pt>
                <c:pt idx="42">
                  <c:v>3.4612607664310238</c:v>
                </c:pt>
                <c:pt idx="43">
                  <c:v>3.0511819168115508</c:v>
                </c:pt>
                <c:pt idx="44">
                  <c:v>2.7973235813328299</c:v>
                </c:pt>
                <c:pt idx="45">
                  <c:v>2.6264573939913833</c:v>
                </c:pt>
                <c:pt idx="46">
                  <c:v>2.6850400867941651</c:v>
                </c:pt>
                <c:pt idx="47">
                  <c:v>2.5068510628523706</c:v>
                </c:pt>
                <c:pt idx="48">
                  <c:v>2.5532290279879062</c:v>
                </c:pt>
                <c:pt idx="49">
                  <c:v>2.4555912066499368</c:v>
                </c:pt>
                <c:pt idx="50">
                  <c:v>2.609370775257239</c:v>
                </c:pt>
                <c:pt idx="51">
                  <c:v>2.60448888419034</c:v>
                </c:pt>
                <c:pt idx="52">
                  <c:v>2.60448888419034</c:v>
                </c:pt>
                <c:pt idx="53">
                  <c:v>2.3042525835760834</c:v>
                </c:pt>
                <c:pt idx="54">
                  <c:v>2.4165360781147487</c:v>
                </c:pt>
                <c:pt idx="55">
                  <c:v>2.1626777426360277</c:v>
                </c:pt>
                <c:pt idx="56">
                  <c:v>2.1724415247698246</c:v>
                </c:pt>
                <c:pt idx="57">
                  <c:v>2.077244648965304</c:v>
                </c:pt>
                <c:pt idx="58">
                  <c:v>1.9063784616238575</c:v>
                </c:pt>
                <c:pt idx="59">
                  <c:v>1.6574020172120345</c:v>
                </c:pt>
                <c:pt idx="60">
                  <c:v>1.5866145967420067</c:v>
                </c:pt>
                <c:pt idx="61">
                  <c:v>1.4743311022033414</c:v>
                </c:pt>
                <c:pt idx="62">
                  <c:v>1.5182681218054281</c:v>
                </c:pt>
                <c:pt idx="63">
                  <c:v>1.459685429002646</c:v>
                </c:pt>
                <c:pt idx="64">
                  <c:v>1.4767720477367907</c:v>
                </c:pt>
                <c:pt idx="65">
                  <c:v>1.5158271762719786</c:v>
                </c:pt>
                <c:pt idx="66">
                  <c:v>1.5524413592737176</c:v>
                </c:pt>
                <c:pt idx="67">
                  <c:v>1.5280319039392249</c:v>
                </c:pt>
                <c:pt idx="68">
                  <c:v>1.3840161174657195</c:v>
                </c:pt>
                <c:pt idx="69">
                  <c:v>1.2302365488584175</c:v>
                </c:pt>
                <c:pt idx="70">
                  <c:v>1.2107089845908237</c:v>
                </c:pt>
                <c:pt idx="71">
                  <c:v>1.2204727667246207</c:v>
                </c:pt>
                <c:pt idx="72">
                  <c:v>1.1985042569235773</c:v>
                </c:pt>
                <c:pt idx="73">
                  <c:v>1.1301577819869986</c:v>
                </c:pt>
                <c:pt idx="74">
                  <c:v>1.09354359898526</c:v>
                </c:pt>
                <c:pt idx="75">
                  <c:v>1.0959845445187093</c:v>
                </c:pt>
                <c:pt idx="76">
                  <c:v>1.0911026534518107</c:v>
                </c:pt>
                <c:pt idx="77">
                  <c:v>1.1374806185873463</c:v>
                </c:pt>
                <c:pt idx="78">
                  <c:v>1.1325987275204477</c:v>
                </c:pt>
                <c:pt idx="79">
                  <c:v>1.135039673053897</c:v>
                </c:pt>
                <c:pt idx="80">
                  <c:v>1.2155908756577218</c:v>
                </c:pt>
                <c:pt idx="81">
                  <c:v>1.3303153157298362</c:v>
                </c:pt>
                <c:pt idx="82">
                  <c:v>1.2692916773936052</c:v>
                </c:pt>
                <c:pt idx="83">
                  <c:v>1.2326774943918666</c:v>
                </c:pt>
                <c:pt idx="84">
                  <c:v>1.2546460041929099</c:v>
                </c:pt>
                <c:pt idx="85">
                  <c:v>1.3229924791294887</c:v>
                </c:pt>
                <c:pt idx="86">
                  <c:v>1.3644885531981257</c:v>
                </c:pt>
                <c:pt idx="87">
                  <c:v>1.4206303004674583</c:v>
                </c:pt>
                <c:pt idx="88">
                  <c:v>1.3010239693284453</c:v>
                </c:pt>
                <c:pt idx="89">
                  <c:v>1.3840161174657195</c:v>
                </c:pt>
                <c:pt idx="90">
                  <c:v>1.4352759736681535</c:v>
                </c:pt>
                <c:pt idx="91">
                  <c:v>1.3815751719322706</c:v>
                </c:pt>
                <c:pt idx="92">
                  <c:v>1.2717326229270545</c:v>
                </c:pt>
                <c:pt idx="93">
                  <c:v>1.2644097863267068</c:v>
                </c:pt>
                <c:pt idx="94">
                  <c:v>1.2277956033249684</c:v>
                </c:pt>
                <c:pt idx="95">
                  <c:v>1.3059058603953437</c:v>
                </c:pt>
                <c:pt idx="96">
                  <c:v>1.3010239693284456</c:v>
                </c:pt>
                <c:pt idx="97">
                  <c:v>1.2888192416611994</c:v>
                </c:pt>
                <c:pt idx="98">
                  <c:v>1.3107877514622424</c:v>
                </c:pt>
                <c:pt idx="99">
                  <c:v>1.2766145139939531</c:v>
                </c:pt>
                <c:pt idx="100">
                  <c:v>1.3010239693284456</c:v>
                </c:pt>
                <c:pt idx="101">
                  <c:v>1.1985042569235773</c:v>
                </c:pt>
                <c:pt idx="102">
                  <c:v>1.237559385458765</c:v>
                </c:pt>
                <c:pt idx="103">
                  <c:v>1.2766145139939531</c:v>
                </c:pt>
                <c:pt idx="104">
                  <c:v>1.2424412765256636</c:v>
                </c:pt>
                <c:pt idx="105">
                  <c:v>1.2302365488584175</c:v>
                </c:pt>
                <c:pt idx="106">
                  <c:v>1.274173568460504</c:v>
                </c:pt>
                <c:pt idx="107">
                  <c:v>1.2033861479904757</c:v>
                </c:pt>
                <c:pt idx="108">
                  <c:v>1.1960633113901282</c:v>
                </c:pt>
                <c:pt idx="109">
                  <c:v>1.1399215641207954</c:v>
                </c:pt>
                <c:pt idx="110">
                  <c:v>1.1008664355856077</c:v>
                </c:pt>
                <c:pt idx="111">
                  <c:v>1.227795603324968</c:v>
                </c:pt>
                <c:pt idx="112">
                  <c:v>1.2058270935239253</c:v>
                </c:pt>
                <c:pt idx="113">
                  <c:v>1.1814176381894328</c:v>
                </c:pt>
                <c:pt idx="114">
                  <c:v>1.1496853462545926</c:v>
                </c:pt>
                <c:pt idx="115">
                  <c:v>1.1594491283883894</c:v>
                </c:pt>
                <c:pt idx="116">
                  <c:v>1.154567237321491</c:v>
                </c:pt>
                <c:pt idx="117">
                  <c:v>1.0691341436507675</c:v>
                </c:pt>
                <c:pt idx="118">
                  <c:v>0.93976403037795764</c:v>
                </c:pt>
                <c:pt idx="119">
                  <c:v>0.97393726784624701</c:v>
                </c:pt>
                <c:pt idx="120">
                  <c:v>1.0203152329817826</c:v>
                </c:pt>
                <c:pt idx="121">
                  <c:v>1.0276380695821306</c:v>
                </c:pt>
                <c:pt idx="122">
                  <c:v>0.97393726784624712</c:v>
                </c:pt>
                <c:pt idx="123">
                  <c:v>1.0007876687141888</c:v>
                </c:pt>
                <c:pt idx="124">
                  <c:v>0.99834672318073936</c:v>
                </c:pt>
                <c:pt idx="125">
                  <c:v>1.015433341914884</c:v>
                </c:pt>
                <c:pt idx="126">
                  <c:v>0.98614199551349324</c:v>
                </c:pt>
                <c:pt idx="127">
                  <c:v>0.89094511970897283</c:v>
                </c:pt>
                <c:pt idx="128">
                  <c:v>0.84212620903998814</c:v>
                </c:pt>
                <c:pt idx="129">
                  <c:v>0.84456715457343734</c:v>
                </c:pt>
                <c:pt idx="130">
                  <c:v>0.75425216983581544</c:v>
                </c:pt>
                <c:pt idx="131">
                  <c:v>0.74692933323546773</c:v>
                </c:pt>
                <c:pt idx="132">
                  <c:v>0.72007893236752618</c:v>
                </c:pt>
                <c:pt idx="133">
                  <c:v>0.70055136809993235</c:v>
                </c:pt>
                <c:pt idx="134">
                  <c:v>0.67614191276543978</c:v>
                </c:pt>
                <c:pt idx="135">
                  <c:v>0.68102380383233818</c:v>
                </c:pt>
                <c:pt idx="136">
                  <c:v>0.64929151189749812</c:v>
                </c:pt>
                <c:pt idx="137">
                  <c:v>0.67858285829888898</c:v>
                </c:pt>
                <c:pt idx="138">
                  <c:v>0.70787420470027995</c:v>
                </c:pt>
                <c:pt idx="139">
                  <c:v>0.70787420470027995</c:v>
                </c:pt>
                <c:pt idx="140">
                  <c:v>0.67126002169854126</c:v>
                </c:pt>
                <c:pt idx="141">
                  <c:v>0.63464583869680258</c:v>
                </c:pt>
                <c:pt idx="142">
                  <c:v>0.58582692802781788</c:v>
                </c:pt>
                <c:pt idx="143">
                  <c:v>0.58094503696091937</c:v>
                </c:pt>
                <c:pt idx="144">
                  <c:v>0.49307099775674673</c:v>
                </c:pt>
                <c:pt idx="145">
                  <c:v>0.43692925048741416</c:v>
                </c:pt>
                <c:pt idx="146">
                  <c:v>0.42228357728671873</c:v>
                </c:pt>
                <c:pt idx="147">
                  <c:v>0.4320473594205157</c:v>
                </c:pt>
                <c:pt idx="148">
                  <c:v>0.39787412195222632</c:v>
                </c:pt>
                <c:pt idx="149">
                  <c:v>0.42472452282016793</c:v>
                </c:pt>
                <c:pt idx="150">
                  <c:v>0.42228357728671867</c:v>
                </c:pt>
                <c:pt idx="151">
                  <c:v>0.4344883049539649</c:v>
                </c:pt>
                <c:pt idx="152">
                  <c:v>0.42472452282016787</c:v>
                </c:pt>
                <c:pt idx="153">
                  <c:v>0.42960641388706644</c:v>
                </c:pt>
                <c:pt idx="154">
                  <c:v>0.49795288882364519</c:v>
                </c:pt>
                <c:pt idx="155">
                  <c:v>0.61023638336231023</c:v>
                </c:pt>
                <c:pt idx="156">
                  <c:v>0.60291354676196263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6A-425E-88AB-D00556C4D20E}"/>
            </c:ext>
          </c:extLst>
        </c:ser>
        <c:ser>
          <c:idx val="1"/>
          <c:order val="1"/>
          <c:tx>
            <c:strRef>
              <c:f>'LP (1st,2nd,3rd,4th)'!$C$3:$C$4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'LP (1st,2nd,3rd,4th)'!$A$5:$A$180</c:f>
              <c:strCache>
                <c:ptCount val="176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</c:strCache>
            </c:strRef>
          </c:cat>
          <c:val>
            <c:numRef>
              <c:f>'LP (1st,2nd,3rd,4th)'!$C$5:$C$180</c:f>
              <c:numCache>
                <c:formatCode>General</c:formatCode>
                <c:ptCount val="176"/>
                <c:pt idx="0">
                  <c:v>0.5931497646281656</c:v>
                </c:pt>
                <c:pt idx="1">
                  <c:v>0.62976394762990417</c:v>
                </c:pt>
                <c:pt idx="2">
                  <c:v>0.64196867529715029</c:v>
                </c:pt>
                <c:pt idx="3">
                  <c:v>0.66393718509819355</c:v>
                </c:pt>
                <c:pt idx="4">
                  <c:v>0.63220489316335338</c:v>
                </c:pt>
                <c:pt idx="5">
                  <c:v>0.61267732889575954</c:v>
                </c:pt>
                <c:pt idx="6">
                  <c:v>0.72496082343442458</c:v>
                </c:pt>
                <c:pt idx="7">
                  <c:v>1.0178742874483335</c:v>
                </c:pt>
                <c:pt idx="8">
                  <c:v>0.98614199551349324</c:v>
                </c:pt>
                <c:pt idx="9">
                  <c:v>1.1399215641207954</c:v>
                </c:pt>
                <c:pt idx="10">
                  <c:v>1.2009452024570266</c:v>
                </c:pt>
                <c:pt idx="11">
                  <c:v>1.2766145139939531</c:v>
                </c:pt>
                <c:pt idx="12">
                  <c:v>1.5158271762719784</c:v>
                </c:pt>
                <c:pt idx="13">
                  <c:v>1.6232287797437448</c:v>
                </c:pt>
                <c:pt idx="14">
                  <c:v>1.4425988102685012</c:v>
                </c:pt>
                <c:pt idx="15">
                  <c:v>1.9893706097611314</c:v>
                </c:pt>
                <c:pt idx="16">
                  <c:v>2.2383470541729542</c:v>
                </c:pt>
                <c:pt idx="17">
                  <c:v>2.4555912066499359</c:v>
                </c:pt>
                <c:pt idx="18">
                  <c:v>2.7167723787290052</c:v>
                </c:pt>
                <c:pt idx="19">
                  <c:v>3.2757489058888813</c:v>
                </c:pt>
                <c:pt idx="20">
                  <c:v>3.9372451454536259</c:v>
                </c:pt>
                <c:pt idx="21">
                  <c:v>5.3871667923224749</c:v>
                </c:pt>
                <c:pt idx="22">
                  <c:v>5.7728361866074556</c:v>
                </c:pt>
                <c:pt idx="23">
                  <c:v>6.0657496506213633</c:v>
                </c:pt>
                <c:pt idx="24">
                  <c:v>6.204883546027971</c:v>
                </c:pt>
                <c:pt idx="25">
                  <c:v>6.9249624783954973</c:v>
                </c:pt>
                <c:pt idx="26">
                  <c:v>7.818348543637919</c:v>
                </c:pt>
                <c:pt idx="27">
                  <c:v>9.2194512798377826</c:v>
                </c:pt>
                <c:pt idx="28">
                  <c:v>9.7564592971966153</c:v>
                </c:pt>
                <c:pt idx="29">
                  <c:v>10.527798085766577</c:v>
                </c:pt>
                <c:pt idx="30">
                  <c:v>11.677483432021168</c:v>
                </c:pt>
                <c:pt idx="31">
                  <c:v>13.271420865363522</c:v>
                </c:pt>
                <c:pt idx="32">
                  <c:v>14.423547157151564</c:v>
                </c:pt>
                <c:pt idx="33">
                  <c:v>16.437327222247188</c:v>
                </c:pt>
                <c:pt idx="34">
                  <c:v>18.104493021593022</c:v>
                </c:pt>
                <c:pt idx="35">
                  <c:v>19.686225727268127</c:v>
                </c:pt>
                <c:pt idx="36">
                  <c:v>22.232131918655686</c:v>
                </c:pt>
                <c:pt idx="37">
                  <c:v>23.696699238725234</c:v>
                </c:pt>
                <c:pt idx="38">
                  <c:v>25.739770650222248</c:v>
                </c:pt>
                <c:pt idx="39">
                  <c:v>27.311739573763557</c:v>
                </c:pt>
                <c:pt idx="40">
                  <c:v>26.867487486675795</c:v>
                </c:pt>
                <c:pt idx="41">
                  <c:v>27.445991578103264</c:v>
                </c:pt>
                <c:pt idx="42">
                  <c:v>26.677093735066755</c:v>
                </c:pt>
                <c:pt idx="43">
                  <c:v>25.747093486822592</c:v>
                </c:pt>
                <c:pt idx="44">
                  <c:v>24.433864789826902</c:v>
                </c:pt>
                <c:pt idx="45">
                  <c:v>22.651974550408955</c:v>
                </c:pt>
                <c:pt idx="46">
                  <c:v>20.889611875258602</c:v>
                </c:pt>
                <c:pt idx="47">
                  <c:v>19.468981574791144</c:v>
                </c:pt>
                <c:pt idx="48">
                  <c:v>18.426697832008323</c:v>
                </c:pt>
                <c:pt idx="49">
                  <c:v>19.229768912513123</c:v>
                </c:pt>
                <c:pt idx="50">
                  <c:v>18.504808089078697</c:v>
                </c:pt>
                <c:pt idx="51">
                  <c:v>17.464965291829319</c:v>
                </c:pt>
                <c:pt idx="52">
                  <c:v>15.868586912953518</c:v>
                </c:pt>
                <c:pt idx="53">
                  <c:v>15.553704939138568</c:v>
                </c:pt>
                <c:pt idx="54">
                  <c:v>15.221736346589468</c:v>
                </c:pt>
                <c:pt idx="55">
                  <c:v>13.193310608293146</c:v>
                </c:pt>
                <c:pt idx="56">
                  <c:v>10.801183985512891</c:v>
                </c:pt>
                <c:pt idx="57">
                  <c:v>9.1169315674329141</c:v>
                </c:pt>
                <c:pt idx="58">
                  <c:v>8.8337818855528045</c:v>
                </c:pt>
                <c:pt idx="59">
                  <c:v>8.5848054411409809</c:v>
                </c:pt>
                <c:pt idx="60">
                  <c:v>7.2154349968759561</c:v>
                </c:pt>
                <c:pt idx="61">
                  <c:v>6.1365370710913911</c:v>
                </c:pt>
                <c:pt idx="62">
                  <c:v>5.5336235243294292</c:v>
                </c:pt>
                <c:pt idx="63">
                  <c:v>4.8574816115639896</c:v>
                </c:pt>
                <c:pt idx="64">
                  <c:v>4.2399223916013318</c:v>
                </c:pt>
                <c:pt idx="65">
                  <c:v>4.1032294417281738</c:v>
                </c:pt>
                <c:pt idx="66">
                  <c:v>3.9006309624518871</c:v>
                </c:pt>
                <c:pt idx="67">
                  <c:v>3.7712608491790776</c:v>
                </c:pt>
                <c:pt idx="68">
                  <c:v>3.7541742304449324</c:v>
                </c:pt>
                <c:pt idx="69">
                  <c:v>3.2025205398854042</c:v>
                </c:pt>
                <c:pt idx="70">
                  <c:v>3.0414181346777545</c:v>
                </c:pt>
                <c:pt idx="71">
                  <c:v>2.9730716597411755</c:v>
                </c:pt>
                <c:pt idx="72">
                  <c:v>2.6337802305917313</c:v>
                </c:pt>
                <c:pt idx="73">
                  <c:v>2.4848825530513277</c:v>
                </c:pt>
                <c:pt idx="74">
                  <c:v>2.3042525835760834</c:v>
                </c:pt>
                <c:pt idx="75">
                  <c:v>2.2432289452398524</c:v>
                </c:pt>
                <c:pt idx="76">
                  <c:v>2.1968509801043163</c:v>
                </c:pt>
                <c:pt idx="77">
                  <c:v>1.8355910411538292</c:v>
                </c:pt>
                <c:pt idx="78">
                  <c:v>1.8014178036855399</c:v>
                </c:pt>
                <c:pt idx="79">
                  <c:v>1.7623626751503518</c:v>
                </c:pt>
                <c:pt idx="80">
                  <c:v>1.7623626751503518</c:v>
                </c:pt>
                <c:pt idx="81">
                  <c:v>1.8795280607559159</c:v>
                </c:pt>
                <c:pt idx="82">
                  <c:v>1.6281106708106436</c:v>
                </c:pt>
                <c:pt idx="83">
                  <c:v>1.4914177209374861</c:v>
                </c:pt>
                <c:pt idx="84">
                  <c:v>1.4206303004674583</c:v>
                </c:pt>
                <c:pt idx="85">
                  <c:v>1.3181105880625901</c:v>
                </c:pt>
                <c:pt idx="86">
                  <c:v>1.1960633113901282</c:v>
                </c:pt>
                <c:pt idx="87">
                  <c:v>1.1179530543197524</c:v>
                </c:pt>
                <c:pt idx="88">
                  <c:v>0.97149632231279792</c:v>
                </c:pt>
                <c:pt idx="89">
                  <c:v>0.95196875804520398</c:v>
                </c:pt>
                <c:pt idx="90">
                  <c:v>1.0032286142476381</c:v>
                </c:pt>
                <c:pt idx="91">
                  <c:v>1.0129923963814351</c:v>
                </c:pt>
                <c:pt idx="92">
                  <c:v>0.98370104998004415</c:v>
                </c:pt>
                <c:pt idx="93">
                  <c:v>0.93244119377761014</c:v>
                </c:pt>
                <c:pt idx="94">
                  <c:v>0.90314984737621928</c:v>
                </c:pt>
                <c:pt idx="95">
                  <c:v>0.92267741164381323</c:v>
                </c:pt>
                <c:pt idx="96">
                  <c:v>0.84212620903998814</c:v>
                </c:pt>
                <c:pt idx="97">
                  <c:v>0.71519704130062767</c:v>
                </c:pt>
                <c:pt idx="98">
                  <c:v>0.81039391710514797</c:v>
                </c:pt>
                <c:pt idx="99">
                  <c:v>0.82259864477239408</c:v>
                </c:pt>
                <c:pt idx="100">
                  <c:v>0.85433093670723437</c:v>
                </c:pt>
                <c:pt idx="101">
                  <c:v>0.85677188224068368</c:v>
                </c:pt>
                <c:pt idx="102">
                  <c:v>0.87629944650827751</c:v>
                </c:pt>
                <c:pt idx="103">
                  <c:v>0.83968526350653871</c:v>
                </c:pt>
                <c:pt idx="104">
                  <c:v>0.82015769923894499</c:v>
                </c:pt>
                <c:pt idx="105">
                  <c:v>0.63464583869680269</c:v>
                </c:pt>
                <c:pt idx="106">
                  <c:v>0.55653558162642691</c:v>
                </c:pt>
                <c:pt idx="107">
                  <c:v>0.50527572542399291</c:v>
                </c:pt>
                <c:pt idx="108">
                  <c:v>0.53212612629193445</c:v>
                </c:pt>
                <c:pt idx="109">
                  <c:v>0.4564568147550081</c:v>
                </c:pt>
                <c:pt idx="110">
                  <c:v>0.61755921996265806</c:v>
                </c:pt>
                <c:pt idx="111">
                  <c:v>0.4344883049539649</c:v>
                </c:pt>
                <c:pt idx="112">
                  <c:v>0.50527572542399291</c:v>
                </c:pt>
                <c:pt idx="113">
                  <c:v>0.50283477989054359</c:v>
                </c:pt>
                <c:pt idx="114">
                  <c:v>0.53700801735883297</c:v>
                </c:pt>
                <c:pt idx="115">
                  <c:v>0.51992139862468822</c:v>
                </c:pt>
                <c:pt idx="116">
                  <c:v>0.52480328969158674</c:v>
                </c:pt>
                <c:pt idx="117">
                  <c:v>0.37102372108428466</c:v>
                </c:pt>
                <c:pt idx="118">
                  <c:v>0.53212612629193445</c:v>
                </c:pt>
                <c:pt idx="119">
                  <c:v>0.44425208708776187</c:v>
                </c:pt>
                <c:pt idx="120">
                  <c:v>0.41984263175326947</c:v>
                </c:pt>
                <c:pt idx="121">
                  <c:v>0.36370088448393689</c:v>
                </c:pt>
                <c:pt idx="122">
                  <c:v>0.36125993895048764</c:v>
                </c:pt>
                <c:pt idx="123">
                  <c:v>0.34173237468289369</c:v>
                </c:pt>
                <c:pt idx="124">
                  <c:v>0.28803157294701048</c:v>
                </c:pt>
                <c:pt idx="125">
                  <c:v>0.28070873634666266</c:v>
                </c:pt>
                <c:pt idx="126">
                  <c:v>0.28803157294701043</c:v>
                </c:pt>
                <c:pt idx="127">
                  <c:v>0.37102372108428455</c:v>
                </c:pt>
                <c:pt idx="128">
                  <c:v>0.41251979515292175</c:v>
                </c:pt>
                <c:pt idx="129">
                  <c:v>0.41496074068637095</c:v>
                </c:pt>
                <c:pt idx="130">
                  <c:v>0.44913397815466044</c:v>
                </c:pt>
                <c:pt idx="131">
                  <c:v>0.46866154242225427</c:v>
                </c:pt>
                <c:pt idx="132">
                  <c:v>0.45157492368810959</c:v>
                </c:pt>
                <c:pt idx="133">
                  <c:v>0.45889776028845736</c:v>
                </c:pt>
                <c:pt idx="134">
                  <c:v>0.3881103398184293</c:v>
                </c:pt>
                <c:pt idx="135">
                  <c:v>0.38566939428498009</c:v>
                </c:pt>
                <c:pt idx="136">
                  <c:v>0.37834655768463232</c:v>
                </c:pt>
                <c:pt idx="137">
                  <c:v>0.36125993895048769</c:v>
                </c:pt>
                <c:pt idx="138">
                  <c:v>0.44669303262121113</c:v>
                </c:pt>
                <c:pt idx="139">
                  <c:v>0.45401586922155879</c:v>
                </c:pt>
                <c:pt idx="140">
                  <c:v>0.47598437902260204</c:v>
                </c:pt>
                <c:pt idx="141">
                  <c:v>0.46866154242225427</c:v>
                </c:pt>
                <c:pt idx="142">
                  <c:v>0.47842532455605119</c:v>
                </c:pt>
                <c:pt idx="143">
                  <c:v>0.49551194329019593</c:v>
                </c:pt>
                <c:pt idx="144">
                  <c:v>0.51259856202434073</c:v>
                </c:pt>
                <c:pt idx="145">
                  <c:v>0.41740168621982027</c:v>
                </c:pt>
                <c:pt idx="146">
                  <c:v>0.37834655768463238</c:v>
                </c:pt>
                <c:pt idx="147">
                  <c:v>0.36125993895048764</c:v>
                </c:pt>
                <c:pt idx="148">
                  <c:v>0.40275601301912473</c:v>
                </c:pt>
                <c:pt idx="149">
                  <c:v>0.40519695855257404</c:v>
                </c:pt>
                <c:pt idx="150">
                  <c:v>0.38566939428498015</c:v>
                </c:pt>
                <c:pt idx="151">
                  <c:v>0.38322844875153089</c:v>
                </c:pt>
                <c:pt idx="152">
                  <c:v>0.41496074068637101</c:v>
                </c:pt>
                <c:pt idx="153">
                  <c:v>0.50039383435709439</c:v>
                </c:pt>
                <c:pt idx="154">
                  <c:v>0.50771667095744211</c:v>
                </c:pt>
                <c:pt idx="155">
                  <c:v>0.55409463609297771</c:v>
                </c:pt>
                <c:pt idx="156">
                  <c:v>0.5955907101616148</c:v>
                </c:pt>
                <c:pt idx="157">
                  <c:v>0.62244111102955646</c:v>
                </c:pt>
                <c:pt idx="158">
                  <c:v>0.62488205656300566</c:v>
                </c:pt>
                <c:pt idx="159">
                  <c:v>0.6419686752971504</c:v>
                </c:pt>
                <c:pt idx="160">
                  <c:v>0.637086784230252</c:v>
                </c:pt>
                <c:pt idx="161">
                  <c:v>0.67370096723199047</c:v>
                </c:pt>
                <c:pt idx="162">
                  <c:v>0.64196867529715029</c:v>
                </c:pt>
                <c:pt idx="163">
                  <c:v>0.62244111102955646</c:v>
                </c:pt>
                <c:pt idx="164">
                  <c:v>0.60779543782886092</c:v>
                </c:pt>
                <c:pt idx="165">
                  <c:v>0.62000016549610726</c:v>
                </c:pt>
                <c:pt idx="166">
                  <c:v>0.71275609576717824</c:v>
                </c:pt>
                <c:pt idx="167">
                  <c:v>0.77622067963685859</c:v>
                </c:pt>
                <c:pt idx="168">
                  <c:v>0.82503959030584351</c:v>
                </c:pt>
                <c:pt idx="169">
                  <c:v>0.89582701077587146</c:v>
                </c:pt>
                <c:pt idx="170">
                  <c:v>0.98126010444659484</c:v>
                </c:pt>
                <c:pt idx="171">
                  <c:v>0.99590577764729027</c:v>
                </c:pt>
                <c:pt idx="172">
                  <c:v>1.0300790151155799</c:v>
                </c:pt>
                <c:pt idx="173">
                  <c:v>1.0691341436507675</c:v>
                </c:pt>
                <c:pt idx="174">
                  <c:v>1.083779816851463</c:v>
                </c:pt>
                <c:pt idx="175">
                  <c:v>1.1692129105221862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6A-425E-88AB-D00556C4D20E}"/>
            </c:ext>
          </c:extLst>
        </c:ser>
        <c:ser>
          <c:idx val="2"/>
          <c:order val="2"/>
          <c:tx>
            <c:strRef>
              <c:f>'LP (1st,2nd,3rd,4th)'!$D$3:$D$4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'LP (1st,2nd,3rd,4th)'!$A$5:$A$180</c:f>
              <c:strCache>
                <c:ptCount val="176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</c:strCache>
            </c:strRef>
          </c:cat>
          <c:val>
            <c:numRef>
              <c:f>'LP (1st,2nd,3rd,4th)'!$D$5:$D$180</c:f>
              <c:numCache>
                <c:formatCode>General</c:formatCode>
                <c:ptCount val="176"/>
                <c:pt idx="0">
                  <c:v>1.2839373505943008</c:v>
                </c:pt>
                <c:pt idx="1">
                  <c:v>1.2522050586594609</c:v>
                </c:pt>
                <c:pt idx="2">
                  <c:v>1.2961420782615469</c:v>
                </c:pt>
                <c:pt idx="3">
                  <c:v>1.3425200433970823</c:v>
                </c:pt>
                <c:pt idx="4">
                  <c:v>1.4645673200695446</c:v>
                </c:pt>
                <c:pt idx="5">
                  <c:v>1.7574807840834537</c:v>
                </c:pt>
                <c:pt idx="6">
                  <c:v>1.8917327884231621</c:v>
                </c:pt>
                <c:pt idx="7">
                  <c:v>2.0284257382963196</c:v>
                </c:pt>
                <c:pt idx="8">
                  <c:v>2.2505517818401999</c:v>
                </c:pt>
                <c:pt idx="9">
                  <c:v>2.2676384005743451</c:v>
                </c:pt>
                <c:pt idx="10">
                  <c:v>2.3335439299774743</c:v>
                </c:pt>
                <c:pt idx="11">
                  <c:v>2.5239376815865149</c:v>
                </c:pt>
                <c:pt idx="12">
                  <c:v>2.5044101173189213</c:v>
                </c:pt>
                <c:pt idx="13">
                  <c:v>2.5947251020565432</c:v>
                </c:pt>
                <c:pt idx="14">
                  <c:v>2.7851188536655838</c:v>
                </c:pt>
                <c:pt idx="15">
                  <c:v>2.8583472196690614</c:v>
                </c:pt>
                <c:pt idx="16">
                  <c:v>3.0707094810791453</c:v>
                </c:pt>
                <c:pt idx="17">
                  <c:v>3.2196071586195494</c:v>
                </c:pt>
                <c:pt idx="18">
                  <c:v>3.6003946618376301</c:v>
                </c:pt>
                <c:pt idx="19">
                  <c:v>3.7590561215118306</c:v>
                </c:pt>
                <c:pt idx="20">
                  <c:v>3.9836231105891611</c:v>
                </c:pt>
                <c:pt idx="21">
                  <c:v>4.5157492368810965</c:v>
                </c:pt>
                <c:pt idx="22">
                  <c:v>5.0771667095744215</c:v>
                </c:pt>
                <c:pt idx="23">
                  <c:v>5.4823636681269949</c:v>
                </c:pt>
                <c:pt idx="24">
                  <c:v>5.7777180776743524</c:v>
                </c:pt>
                <c:pt idx="25">
                  <c:v>6.6003167224467489</c:v>
                </c:pt>
                <c:pt idx="26">
                  <c:v>8.1014982255180303</c:v>
                </c:pt>
                <c:pt idx="27">
                  <c:v>9.4489001599820117</c:v>
                </c:pt>
                <c:pt idx="28">
                  <c:v>10.471656338497244</c:v>
                </c:pt>
                <c:pt idx="29">
                  <c:v>11.262522691334798</c:v>
                </c:pt>
                <c:pt idx="30">
                  <c:v>11.948428386234033</c:v>
                </c:pt>
                <c:pt idx="31">
                  <c:v>12.234019013647595</c:v>
                </c:pt>
                <c:pt idx="32">
                  <c:v>13.491105963373956</c:v>
                </c:pt>
                <c:pt idx="33">
                  <c:v>14.074491945868322</c:v>
                </c:pt>
                <c:pt idx="34">
                  <c:v>15.50488602846958</c:v>
                </c:pt>
                <c:pt idx="35">
                  <c:v>17.706618899640794</c:v>
                </c:pt>
                <c:pt idx="36">
                  <c:v>18.936855448499212</c:v>
                </c:pt>
                <c:pt idx="37">
                  <c:v>19.664257217467085</c:v>
                </c:pt>
                <c:pt idx="38">
                  <c:v>20.19394239822557</c:v>
                </c:pt>
                <c:pt idx="39">
                  <c:v>21.700005792363751</c:v>
                </c:pt>
                <c:pt idx="40">
                  <c:v>24.199534018615772</c:v>
                </c:pt>
                <c:pt idx="41">
                  <c:v>24.80244756537774</c:v>
                </c:pt>
                <c:pt idx="42">
                  <c:v>25.800794288558475</c:v>
                </c:pt>
                <c:pt idx="43">
                  <c:v>25.598195809282192</c:v>
                </c:pt>
                <c:pt idx="44">
                  <c:v>26.054652624037196</c:v>
                </c:pt>
                <c:pt idx="45">
                  <c:v>26.791818175138868</c:v>
                </c:pt>
                <c:pt idx="46">
                  <c:v>26.552605512860843</c:v>
                </c:pt>
                <c:pt idx="47">
                  <c:v>24.939140515250894</c:v>
                </c:pt>
                <c:pt idx="48">
                  <c:v>25.5737863539477</c:v>
                </c:pt>
                <c:pt idx="49">
                  <c:v>23.740636258327321</c:v>
                </c:pt>
                <c:pt idx="50">
                  <c:v>23.345203081908544</c:v>
                </c:pt>
                <c:pt idx="51">
                  <c:v>21.948982236775578</c:v>
                </c:pt>
                <c:pt idx="52">
                  <c:v>21.058037117066608</c:v>
                </c:pt>
                <c:pt idx="53">
                  <c:v>20.20858807142627</c:v>
                </c:pt>
                <c:pt idx="54">
                  <c:v>19.381107535586974</c:v>
                </c:pt>
                <c:pt idx="55">
                  <c:v>16.967012403005675</c:v>
                </c:pt>
                <c:pt idx="56">
                  <c:v>15.107011906517352</c:v>
                </c:pt>
                <c:pt idx="57">
                  <c:v>14.706696839031677</c:v>
                </c:pt>
                <c:pt idx="58">
                  <c:v>14.382051083082926</c:v>
                </c:pt>
                <c:pt idx="59">
                  <c:v>14.125751802070756</c:v>
                </c:pt>
                <c:pt idx="60">
                  <c:v>12.966302673682366</c:v>
                </c:pt>
                <c:pt idx="61">
                  <c:v>11.83126300062847</c:v>
                </c:pt>
                <c:pt idx="62">
                  <c:v>11.003782464789179</c:v>
                </c:pt>
                <c:pt idx="63">
                  <c:v>10.444805937629301</c:v>
                </c:pt>
                <c:pt idx="64">
                  <c:v>9.2731520815736665</c:v>
                </c:pt>
                <c:pt idx="65">
                  <c:v>8.8166952668186571</c:v>
                </c:pt>
                <c:pt idx="66">
                  <c:v>8.6702385348117037</c:v>
                </c:pt>
                <c:pt idx="67">
                  <c:v>7.8403170534389606</c:v>
                </c:pt>
                <c:pt idx="68">
                  <c:v>7.3472460556822154</c:v>
                </c:pt>
                <c:pt idx="69">
                  <c:v>7.1202381210714369</c:v>
                </c:pt>
                <c:pt idx="70">
                  <c:v>6.956694770330337</c:v>
                </c:pt>
                <c:pt idx="71">
                  <c:v>6.6418127965153859</c:v>
                </c:pt>
                <c:pt idx="72">
                  <c:v>6.5710253760453572</c:v>
                </c:pt>
                <c:pt idx="73">
                  <c:v>5.9412614284154524</c:v>
                </c:pt>
                <c:pt idx="74">
                  <c:v>5.069843872974074</c:v>
                </c:pt>
                <c:pt idx="75">
                  <c:v>4.9697651061026544</c:v>
                </c:pt>
                <c:pt idx="76">
                  <c:v>4.6524421867542527</c:v>
                </c:pt>
                <c:pt idx="77">
                  <c:v>4.6182689492859641</c:v>
                </c:pt>
                <c:pt idx="78">
                  <c:v>4.7256705527577312</c:v>
                </c:pt>
                <c:pt idx="79">
                  <c:v>4.5718909841504276</c:v>
                </c:pt>
                <c:pt idx="80">
                  <c:v>4.8208674285622513</c:v>
                </c:pt>
                <c:pt idx="81">
                  <c:v>5.3041746441852</c:v>
                </c:pt>
                <c:pt idx="82">
                  <c:v>4.9136233588333216</c:v>
                </c:pt>
                <c:pt idx="83">
                  <c:v>4.7891351366274106</c:v>
                </c:pt>
                <c:pt idx="84">
                  <c:v>4.6182689492859641</c:v>
                </c:pt>
                <c:pt idx="85">
                  <c:v>4.5133082913476468</c:v>
                </c:pt>
                <c:pt idx="86">
                  <c:v>4.5499224743493851</c:v>
                </c:pt>
                <c:pt idx="87">
                  <c:v>4.4864578904797048</c:v>
                </c:pt>
                <c:pt idx="88">
                  <c:v>4.1251979515292172</c:v>
                </c:pt>
                <c:pt idx="89">
                  <c:v>4.2008672630661428</c:v>
                </c:pt>
                <c:pt idx="90">
                  <c:v>3.8835443437177424</c:v>
                </c:pt>
                <c:pt idx="91">
                  <c:v>3.6955915376421511</c:v>
                </c:pt>
                <c:pt idx="92">
                  <c:v>3.4881111672989649</c:v>
                </c:pt>
                <c:pt idx="93">
                  <c:v>3.3782686182937489</c:v>
                </c:pt>
                <c:pt idx="94">
                  <c:v>3.2806307969557795</c:v>
                </c:pt>
                <c:pt idx="95">
                  <c:v>3.0731504266125946</c:v>
                </c:pt>
                <c:pt idx="96">
                  <c:v>2.7167723787290052</c:v>
                </c:pt>
                <c:pt idx="97">
                  <c:v>2.5800794288558473</c:v>
                </c:pt>
                <c:pt idx="98">
                  <c:v>2.3872447317133578</c:v>
                </c:pt>
                <c:pt idx="99">
                  <c:v>2.2725202916412433</c:v>
                </c:pt>
                <c:pt idx="100">
                  <c:v>2.2432289452398524</c:v>
                </c:pt>
                <c:pt idx="101">
                  <c:v>2.0723627578984058</c:v>
                </c:pt>
                <c:pt idx="102">
                  <c:v>1.8770871152224662</c:v>
                </c:pt>
                <c:pt idx="103">
                  <c:v>1.7989768581520909</c:v>
                </c:pt>
                <c:pt idx="104">
                  <c:v>1.7477170019496564</c:v>
                </c:pt>
                <c:pt idx="105">
                  <c:v>1.6647248538123822</c:v>
                </c:pt>
                <c:pt idx="106">
                  <c:v>1.5670870324744126</c:v>
                </c:pt>
                <c:pt idx="107">
                  <c:v>1.5085043396716309</c:v>
                </c:pt>
                <c:pt idx="108">
                  <c:v>1.4377169192016026</c:v>
                </c:pt>
                <c:pt idx="109">
                  <c:v>1.2863782961277501</c:v>
                </c:pt>
                <c:pt idx="110">
                  <c:v>1.1228349453866509</c:v>
                </c:pt>
                <c:pt idx="111">
                  <c:v>0.92023646611036392</c:v>
                </c:pt>
                <c:pt idx="112">
                  <c:v>0.72251987790097527</c:v>
                </c:pt>
                <c:pt idx="113">
                  <c:v>0.66881907616509195</c:v>
                </c:pt>
                <c:pt idx="114">
                  <c:v>0.67126002169854115</c:v>
                </c:pt>
                <c:pt idx="115">
                  <c:v>0.62000016549610726</c:v>
                </c:pt>
                <c:pt idx="116">
                  <c:v>0.5931497646281656</c:v>
                </c:pt>
                <c:pt idx="117">
                  <c:v>0.56874030929367314</c:v>
                </c:pt>
                <c:pt idx="118">
                  <c:v>0.5492127450260792</c:v>
                </c:pt>
                <c:pt idx="119">
                  <c:v>0.49063005222329742</c:v>
                </c:pt>
                <c:pt idx="120">
                  <c:v>0.45401586922155879</c:v>
                </c:pt>
                <c:pt idx="121">
                  <c:v>0.44181114155431261</c:v>
                </c:pt>
                <c:pt idx="122">
                  <c:v>0.42960641388706644</c:v>
                </c:pt>
                <c:pt idx="123">
                  <c:v>0.36370088448393689</c:v>
                </c:pt>
                <c:pt idx="124">
                  <c:v>0.31488197381495209</c:v>
                </c:pt>
                <c:pt idx="125">
                  <c:v>0.31488197381495209</c:v>
                </c:pt>
                <c:pt idx="126">
                  <c:v>0.35637804788358923</c:v>
                </c:pt>
                <c:pt idx="127">
                  <c:v>0.35881899341703843</c:v>
                </c:pt>
                <c:pt idx="128">
                  <c:v>0.35393710235013998</c:v>
                </c:pt>
                <c:pt idx="129">
                  <c:v>0.34417332021634295</c:v>
                </c:pt>
                <c:pt idx="130">
                  <c:v>0.32708670148219826</c:v>
                </c:pt>
                <c:pt idx="131">
                  <c:v>0.32464575594874895</c:v>
                </c:pt>
                <c:pt idx="132">
                  <c:v>0.33440953808254603</c:v>
                </c:pt>
                <c:pt idx="133">
                  <c:v>0.31732291934840134</c:v>
                </c:pt>
                <c:pt idx="134">
                  <c:v>0.30511819168115512</c:v>
                </c:pt>
                <c:pt idx="135">
                  <c:v>0.3002363006142566</c:v>
                </c:pt>
                <c:pt idx="136">
                  <c:v>0.29047251848045963</c:v>
                </c:pt>
                <c:pt idx="137">
                  <c:v>0.27826779081321346</c:v>
                </c:pt>
                <c:pt idx="138">
                  <c:v>0.26362211761251808</c:v>
                </c:pt>
                <c:pt idx="139">
                  <c:v>0.25629928101217031</c:v>
                </c:pt>
                <c:pt idx="140">
                  <c:v>0.2489764444118226</c:v>
                </c:pt>
                <c:pt idx="141">
                  <c:v>0.2514173899452718</c:v>
                </c:pt>
                <c:pt idx="142">
                  <c:v>0.24409455334492408</c:v>
                </c:pt>
                <c:pt idx="143">
                  <c:v>0.21968509801043165</c:v>
                </c:pt>
                <c:pt idx="144">
                  <c:v>0.21724415247698245</c:v>
                </c:pt>
                <c:pt idx="145">
                  <c:v>0.21236226141008394</c:v>
                </c:pt>
                <c:pt idx="146">
                  <c:v>0.15133862307385293</c:v>
                </c:pt>
                <c:pt idx="147">
                  <c:v>0.14889767754040367</c:v>
                </c:pt>
                <c:pt idx="148">
                  <c:v>0.15377956860730219</c:v>
                </c:pt>
                <c:pt idx="149">
                  <c:v>0.15622051414075142</c:v>
                </c:pt>
                <c:pt idx="150">
                  <c:v>0.15866145967420064</c:v>
                </c:pt>
                <c:pt idx="151">
                  <c:v>0.17086618734144685</c:v>
                </c:pt>
                <c:pt idx="152">
                  <c:v>0.19771658820938851</c:v>
                </c:pt>
                <c:pt idx="153">
                  <c:v>0.22700793461077939</c:v>
                </c:pt>
                <c:pt idx="154">
                  <c:v>0.20015753374283776</c:v>
                </c:pt>
                <c:pt idx="155">
                  <c:v>0.17818902394179462</c:v>
                </c:pt>
                <c:pt idx="156">
                  <c:v>0.1733071328748961</c:v>
                </c:pt>
                <c:pt idx="157">
                  <c:v>0.16354335074109913</c:v>
                </c:pt>
                <c:pt idx="158">
                  <c:v>0.14401578647350521</c:v>
                </c:pt>
                <c:pt idx="159">
                  <c:v>0.10496065793831735</c:v>
                </c:pt>
                <c:pt idx="160">
                  <c:v>7.0787420470027992E-2</c:v>
                </c:pt>
                <c:pt idx="161">
                  <c:v>7.8110257070375708E-2</c:v>
                </c:pt>
                <c:pt idx="162">
                  <c:v>7.8110257070375708E-2</c:v>
                </c:pt>
                <c:pt idx="163">
                  <c:v>8.0551202603824951E-2</c:v>
                </c:pt>
                <c:pt idx="164">
                  <c:v>9.0314984737621923E-2</c:v>
                </c:pt>
                <c:pt idx="165">
                  <c:v>7.0787420470027992E-2</c:v>
                </c:pt>
                <c:pt idx="166">
                  <c:v>9.2755930271071166E-2</c:v>
                </c:pt>
                <c:pt idx="167">
                  <c:v>0.12937011327280978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6A-425E-88AB-D00556C4D20E}"/>
            </c:ext>
          </c:extLst>
        </c:ser>
        <c:ser>
          <c:idx val="3"/>
          <c:order val="3"/>
          <c:tx>
            <c:strRef>
              <c:f>'LP (1st,2nd,3rd,4th)'!$E$3:$E$4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circle"/>
              <c:size val="10"/>
              <c:spPr>
                <a:solidFill>
                  <a:schemeClr val="accent2">
                    <a:lumMod val="60000"/>
                  </a:schemeClr>
                </a:solidFill>
                <a:ln w="285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C6A-425E-88AB-D00556C4D20E}"/>
              </c:ext>
            </c:extLst>
          </c:dPt>
          <c:cat>
            <c:strRef>
              <c:f>'LP (1st,2nd,3rd,4th)'!$A$5:$A$180</c:f>
              <c:strCache>
                <c:ptCount val="176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</c:strCache>
            </c:strRef>
          </c:cat>
          <c:val>
            <c:numRef>
              <c:f>'LP (1st,2nd,3rd,4th)'!$E$5:$E$180</c:f>
              <c:numCache>
                <c:formatCode>General</c:formatCode>
                <c:ptCount val="176"/>
                <c:pt idx="0">
                  <c:v>0.11228349453866508</c:v>
                </c:pt>
                <c:pt idx="1">
                  <c:v>0.11960633113901283</c:v>
                </c:pt>
                <c:pt idx="2">
                  <c:v>0.11472444007211433</c:v>
                </c:pt>
                <c:pt idx="3">
                  <c:v>0.10740160347176661</c:v>
                </c:pt>
                <c:pt idx="4">
                  <c:v>0.20748037034318548</c:v>
                </c:pt>
                <c:pt idx="5">
                  <c:v>0.21480320694353319</c:v>
                </c:pt>
                <c:pt idx="6">
                  <c:v>0.20748037034318551</c:v>
                </c:pt>
                <c:pt idx="7">
                  <c:v>0.2489764444118226</c:v>
                </c:pt>
                <c:pt idx="8">
                  <c:v>0.25874022654561957</c:v>
                </c:pt>
                <c:pt idx="9">
                  <c:v>0.28070873634666277</c:v>
                </c:pt>
                <c:pt idx="10">
                  <c:v>0.32708670148219837</c:v>
                </c:pt>
                <c:pt idx="11">
                  <c:v>0.30023630061425666</c:v>
                </c:pt>
                <c:pt idx="12">
                  <c:v>0.43692925048741416</c:v>
                </c:pt>
                <c:pt idx="13">
                  <c:v>0.61023638336231023</c:v>
                </c:pt>
                <c:pt idx="14">
                  <c:v>0.70055136809993213</c:v>
                </c:pt>
                <c:pt idx="15">
                  <c:v>0.80795297157169876</c:v>
                </c:pt>
                <c:pt idx="16">
                  <c:v>0.8665356643744806</c:v>
                </c:pt>
                <c:pt idx="17">
                  <c:v>1.308346805928793</c:v>
                </c:pt>
                <c:pt idx="18">
                  <c:v>1.9088194071573064</c:v>
                </c:pt>
                <c:pt idx="19">
                  <c:v>2.7533865617307436</c:v>
                </c:pt>
                <c:pt idx="20">
                  <c:v>3.7541742304449324</c:v>
                </c:pt>
                <c:pt idx="21">
                  <c:v>5.1625998032451443</c:v>
                </c:pt>
                <c:pt idx="22">
                  <c:v>5.9437023739489021</c:v>
                </c:pt>
                <c:pt idx="23">
                  <c:v>6.3074032584328377</c:v>
                </c:pt>
                <c:pt idx="24">
                  <c:v>6.7833876374554398</c:v>
                </c:pt>
                <c:pt idx="25">
                  <c:v>8.2113407745232472</c:v>
                </c:pt>
                <c:pt idx="26">
                  <c:v>9.758900242730066</c:v>
                </c:pt>
                <c:pt idx="27">
                  <c:v>10.718191837375617</c:v>
                </c:pt>
                <c:pt idx="28">
                  <c:v>10.593703615169705</c:v>
                </c:pt>
                <c:pt idx="29">
                  <c:v>13.0224444209517</c:v>
                </c:pt>
                <c:pt idx="30">
                  <c:v>13.44228705270497</c:v>
                </c:pt>
                <c:pt idx="31">
                  <c:v>14.34055500901429</c:v>
                </c:pt>
                <c:pt idx="32">
                  <c:v>15.209531618922218</c:v>
                </c:pt>
                <c:pt idx="33">
                  <c:v>15.002051248579036</c:v>
                </c:pt>
                <c:pt idx="34">
                  <c:v>14.484570795487794</c:v>
                </c:pt>
                <c:pt idx="35">
                  <c:v>14.291736098345305</c:v>
                </c:pt>
                <c:pt idx="36">
                  <c:v>12.35606629032006</c:v>
                </c:pt>
                <c:pt idx="37">
                  <c:v>12.031420534371307</c:v>
                </c:pt>
                <c:pt idx="38">
                  <c:v>11.755593689091544</c:v>
                </c:pt>
                <c:pt idx="39">
                  <c:v>10.732837510576312</c:v>
                </c:pt>
                <c:pt idx="40">
                  <c:v>10.266616913687505</c:v>
                </c:pt>
                <c:pt idx="41">
                  <c:v>10.261735022620609</c:v>
                </c:pt>
                <c:pt idx="42">
                  <c:v>10.266616913687509</c:v>
                </c:pt>
                <c:pt idx="43">
                  <c:v>9.2585064083729698</c:v>
                </c:pt>
                <c:pt idx="44">
                  <c:v>9.0412622558959885</c:v>
                </c:pt>
                <c:pt idx="45">
                  <c:v>7.8622855632400057</c:v>
                </c:pt>
                <c:pt idx="46">
                  <c:v>6.7589781821209476</c:v>
                </c:pt>
                <c:pt idx="47">
                  <c:v>5.8460645526109323</c:v>
                </c:pt>
                <c:pt idx="48">
                  <c:v>5.2333872237151722</c:v>
                </c:pt>
                <c:pt idx="49">
                  <c:v>4.8208674285622513</c:v>
                </c:pt>
                <c:pt idx="50">
                  <c:v>4.7061429884901367</c:v>
                </c:pt>
                <c:pt idx="51">
                  <c:v>4.5792138207507751</c:v>
                </c:pt>
                <c:pt idx="52">
                  <c:v>4.9648832150357558</c:v>
                </c:pt>
                <c:pt idx="53">
                  <c:v>5.0405525265726823</c:v>
                </c:pt>
                <c:pt idx="54">
                  <c:v>4.7940170276943093</c:v>
                </c:pt>
                <c:pt idx="55">
                  <c:v>4.647560295687355</c:v>
                </c:pt>
                <c:pt idx="56">
                  <c:v>4.3766153414744888</c:v>
                </c:pt>
                <c:pt idx="57">
                  <c:v>4.4474027619445167</c:v>
                </c:pt>
                <c:pt idx="58">
                  <c:v>4.3961429057420833</c:v>
                </c:pt>
                <c:pt idx="59">
                  <c:v>4.1203160604623195</c:v>
                </c:pt>
                <c:pt idx="60">
                  <c:v>4.0617333676595369</c:v>
                </c:pt>
                <c:pt idx="61">
                  <c:v>4.6011823305518202</c:v>
                </c:pt>
                <c:pt idx="62">
                  <c:v>4.823308374095701</c:v>
                </c:pt>
                <c:pt idx="63">
                  <c:v>4.9746469971695522</c:v>
                </c:pt>
                <c:pt idx="64">
                  <c:v>4.9258280865005677</c:v>
                </c:pt>
                <c:pt idx="65">
                  <c:v>5.0796076551078704</c:v>
                </c:pt>
                <c:pt idx="66">
                  <c:v>5.2992927531183023</c:v>
                </c:pt>
                <c:pt idx="67">
                  <c:v>5.6141747269332551</c:v>
                </c:pt>
                <c:pt idx="68">
                  <c:v>5.3603163914545329</c:v>
                </c:pt>
                <c:pt idx="69">
                  <c:v>5.2260643871148247</c:v>
                </c:pt>
                <c:pt idx="70">
                  <c:v>5.2700014067169105</c:v>
                </c:pt>
                <c:pt idx="71">
                  <c:v>5.3310250450531429</c:v>
                </c:pt>
                <c:pt idx="72">
                  <c:v>5.2407100603155206</c:v>
                </c:pt>
                <c:pt idx="73">
                  <c:v>5.5311825787959794</c:v>
                </c:pt>
                <c:pt idx="74">
                  <c:v>5.5189778511287342</c:v>
                </c:pt>
                <c:pt idx="75">
                  <c:v>5.672757419736036</c:v>
                </c:pt>
                <c:pt idx="76">
                  <c:v>5.7459857857395136</c:v>
                </c:pt>
                <c:pt idx="77">
                  <c:v>6.0340173586865244</c:v>
                </c:pt>
                <c:pt idx="78">
                  <c:v>6.0584268140210167</c:v>
                </c:pt>
                <c:pt idx="79">
                  <c:v>6.0608677595544647</c:v>
                </c:pt>
                <c:pt idx="80">
                  <c:v>5.6263794546005004</c:v>
                </c:pt>
                <c:pt idx="81">
                  <c:v>5.6190566180001529</c:v>
                </c:pt>
                <c:pt idx="82">
                  <c:v>5.3651982825214315</c:v>
                </c:pt>
                <c:pt idx="83">
                  <c:v>4.8867729579653796</c:v>
                </c:pt>
                <c:pt idx="84">
                  <c:v>4.6036232760852682</c:v>
                </c:pt>
                <c:pt idx="85">
                  <c:v>4.4522846530114153</c:v>
                </c:pt>
                <c:pt idx="86">
                  <c:v>4.4034657423424299</c:v>
                </c:pt>
                <c:pt idx="87">
                  <c:v>4.3229145397386057</c:v>
                </c:pt>
                <c:pt idx="88">
                  <c:v>3.9006309624518862</c:v>
                </c:pt>
                <c:pt idx="89">
                  <c:v>3.4295284744961836</c:v>
                </c:pt>
                <c:pt idx="90">
                  <c:v>3.2415756684205919</c:v>
                </c:pt>
                <c:pt idx="91">
                  <c:v>2.8314968188011198</c:v>
                </c:pt>
                <c:pt idx="92">
                  <c:v>2.768032234931439</c:v>
                </c:pt>
                <c:pt idx="93">
                  <c:v>2.7021267055283098</c:v>
                </c:pt>
                <c:pt idx="94">
                  <c:v>2.4287408057819948</c:v>
                </c:pt>
                <c:pt idx="95">
                  <c:v>2.1309454507011871</c:v>
                </c:pt>
                <c:pt idx="96">
                  <c:v>1.9014965705569591</c:v>
                </c:pt>
                <c:pt idx="97">
                  <c:v>1.8380319866872787</c:v>
                </c:pt>
                <c:pt idx="98">
                  <c:v>1.7013390368141208</c:v>
                </c:pt>
                <c:pt idx="99">
                  <c:v>1.6256697252771946</c:v>
                </c:pt>
                <c:pt idx="100">
                  <c:v>1.5914964878089053</c:v>
                </c:pt>
                <c:pt idx="101">
                  <c:v>1.5402366316064711</c:v>
                </c:pt>
                <c:pt idx="102">
                  <c:v>1.3547247710643286</c:v>
                </c:pt>
                <c:pt idx="103">
                  <c:v>1.2961420782615469</c:v>
                </c:pt>
                <c:pt idx="104">
                  <c:v>1.0886617079183616</c:v>
                </c:pt>
                <c:pt idx="105">
                  <c:v>1.0544884704500723</c:v>
                </c:pt>
                <c:pt idx="106">
                  <c:v>1.0178742874483337</c:v>
                </c:pt>
                <c:pt idx="107">
                  <c:v>0.97637821337969655</c:v>
                </c:pt>
                <c:pt idx="108">
                  <c:v>0.93244119377761014</c:v>
                </c:pt>
                <c:pt idx="109">
                  <c:v>0.8274805358392926</c:v>
                </c:pt>
                <c:pt idx="110">
                  <c:v>0.74692933323546773</c:v>
                </c:pt>
                <c:pt idx="111">
                  <c:v>0.79574824390445265</c:v>
                </c:pt>
                <c:pt idx="112">
                  <c:v>0.79086635283755413</c:v>
                </c:pt>
                <c:pt idx="113">
                  <c:v>0.78842540730410504</c:v>
                </c:pt>
                <c:pt idx="114">
                  <c:v>0.83236242690619122</c:v>
                </c:pt>
                <c:pt idx="115">
                  <c:v>0.78354351623720642</c:v>
                </c:pt>
                <c:pt idx="116">
                  <c:v>0.79330729837100322</c:v>
                </c:pt>
                <c:pt idx="117">
                  <c:v>0.95929159464555169</c:v>
                </c:pt>
                <c:pt idx="118">
                  <c:v>0.99102388658039176</c:v>
                </c:pt>
                <c:pt idx="119">
                  <c:v>0.94220497591140706</c:v>
                </c:pt>
                <c:pt idx="120">
                  <c:v>0.9153545750434654</c:v>
                </c:pt>
                <c:pt idx="121">
                  <c:v>0.89582701077587146</c:v>
                </c:pt>
                <c:pt idx="122">
                  <c:v>0.96905537677934872</c:v>
                </c:pt>
                <c:pt idx="123">
                  <c:v>0.91291362951001631</c:v>
                </c:pt>
                <c:pt idx="124">
                  <c:v>0.73472460556822161</c:v>
                </c:pt>
                <c:pt idx="125">
                  <c:v>0.62244111102955646</c:v>
                </c:pt>
                <c:pt idx="126">
                  <c:v>0.58826787356126709</c:v>
                </c:pt>
                <c:pt idx="127">
                  <c:v>0.57362220036057177</c:v>
                </c:pt>
                <c:pt idx="128">
                  <c:v>0.54433085395918079</c:v>
                </c:pt>
                <c:pt idx="129">
                  <c:v>0.42716546835361713</c:v>
                </c:pt>
                <c:pt idx="130">
                  <c:v>0.44669303262121113</c:v>
                </c:pt>
                <c:pt idx="131">
                  <c:v>0.47354343348915279</c:v>
                </c:pt>
                <c:pt idx="132">
                  <c:v>0.48574816115639896</c:v>
                </c:pt>
                <c:pt idx="133">
                  <c:v>0.45889776028845736</c:v>
                </c:pt>
                <c:pt idx="134">
                  <c:v>0.46622059688880502</c:v>
                </c:pt>
                <c:pt idx="135">
                  <c:v>0.46866154242225427</c:v>
                </c:pt>
                <c:pt idx="136">
                  <c:v>0.4588977602884573</c:v>
                </c:pt>
                <c:pt idx="137">
                  <c:v>0.42716546835361718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C6A-425E-88AB-D00556C4D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0001381406271584E-3"/>
              <c:y val="0.430790682414698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519025875190257"/>
          <c:y val="0.33538533464566928"/>
          <c:w val="0.2319352895848649"/>
          <c:h val="0.184467975985760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[Figures.xlsx]NW (1st,2nd,3rd,4th)!PivotTable4</c:name>
    <c:fmtId val="-1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6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7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1545368472776533E-2"/>
          <c:y val="0.33495734908136476"/>
          <c:w val="0.60673469241002409"/>
          <c:h val="0.56758530183727041"/>
        </c:manualLayout>
      </c:layout>
      <c:lineChart>
        <c:grouping val="standard"/>
        <c:varyColors val="0"/>
        <c:ser>
          <c:idx val="0"/>
          <c:order val="0"/>
          <c:tx>
            <c:strRef>
              <c:f>'NW (1st,2nd,3rd,4th)'!$B$3:$B$4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'NW (1st,2nd,3rd,4th)'!$A$5:$A$211</c:f>
              <c:strCache>
                <c:ptCount val="207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</c:strCache>
            </c:strRef>
          </c:cat>
          <c:val>
            <c:numRef>
              <c:f>'NW (1st,2nd,3rd,4th)'!$B$5:$B$211</c:f>
              <c:numCache>
                <c:formatCode>General</c:formatCode>
                <c:ptCount val="207"/>
                <c:pt idx="0">
                  <c:v>0.79967423357830714</c:v>
                </c:pt>
                <c:pt idx="1">
                  <c:v>0.9248406353557812</c:v>
                </c:pt>
                <c:pt idx="2">
                  <c:v>1.0639144151085302</c:v>
                </c:pt>
                <c:pt idx="3">
                  <c:v>1.2099418838489169</c:v>
                </c:pt>
                <c:pt idx="4">
                  <c:v>1.3663998860707594</c:v>
                </c:pt>
                <c:pt idx="5">
                  <c:v>1.1577892164416359</c:v>
                </c:pt>
                <c:pt idx="6">
                  <c:v>1.192557661379823</c:v>
                </c:pt>
                <c:pt idx="7">
                  <c:v>1.3663998860707594</c:v>
                </c:pt>
                <c:pt idx="8">
                  <c:v>1.5854410891813393</c:v>
                </c:pt>
                <c:pt idx="9">
                  <c:v>1.7697138473537319</c:v>
                </c:pt>
                <c:pt idx="10">
                  <c:v>1.995708739451949</c:v>
                </c:pt>
                <c:pt idx="11">
                  <c:v>2.07567616280978</c:v>
                </c:pt>
                <c:pt idx="12">
                  <c:v>2.3538237223152785</c:v>
                </c:pt>
                <c:pt idx="13">
                  <c:v>2.5902491478949514</c:v>
                </c:pt>
                <c:pt idx="14">
                  <c:v>2.9518409752520993</c:v>
                </c:pt>
                <c:pt idx="15">
                  <c:v>3.1048221329801229</c:v>
                </c:pt>
                <c:pt idx="16">
                  <c:v>3.4073076039423524</c:v>
                </c:pt>
                <c:pt idx="17">
                  <c:v>3.6541635630034821</c:v>
                </c:pt>
                <c:pt idx="18">
                  <c:v>3.9566490339657108</c:v>
                </c:pt>
                <c:pt idx="19">
                  <c:v>4.0783385912493664</c:v>
                </c:pt>
                <c:pt idx="20">
                  <c:v>4.2278429044835715</c:v>
                </c:pt>
                <c:pt idx="21">
                  <c:v>4.7250316670996497</c:v>
                </c:pt>
                <c:pt idx="22">
                  <c:v>5.0761929609753409</c:v>
                </c:pt>
                <c:pt idx="23">
                  <c:v>5.2048362072466343</c:v>
                </c:pt>
                <c:pt idx="24">
                  <c:v>5.2117898962342712</c:v>
                </c:pt>
                <c:pt idx="25">
                  <c:v>5.6185807020110614</c:v>
                </c:pt>
                <c:pt idx="26">
                  <c:v>6.0253715077878525</c:v>
                </c:pt>
                <c:pt idx="27">
                  <c:v>6.1713989765282387</c:v>
                </c:pt>
                <c:pt idx="28">
                  <c:v>6.3382875122315392</c:v>
                </c:pt>
                <c:pt idx="29">
                  <c:v>6.7798467629465176</c:v>
                </c:pt>
                <c:pt idx="30">
                  <c:v>7.6142894414630122</c:v>
                </c:pt>
                <c:pt idx="31">
                  <c:v>8.400056297066044</c:v>
                </c:pt>
                <c:pt idx="32">
                  <c:v>8.6190975001766237</c:v>
                </c:pt>
                <c:pt idx="33">
                  <c:v>9.2310221310887197</c:v>
                </c:pt>
                <c:pt idx="34">
                  <c:v>9.5752297359767731</c:v>
                </c:pt>
                <c:pt idx="35">
                  <c:v>10.715634729949315</c:v>
                </c:pt>
                <c:pt idx="36">
                  <c:v>12.196770484316092</c:v>
                </c:pt>
                <c:pt idx="37">
                  <c:v>13.121611119671874</c:v>
                </c:pt>
                <c:pt idx="38">
                  <c:v>13.424096590634104</c:v>
                </c:pt>
                <c:pt idx="39">
                  <c:v>14.307215092064059</c:v>
                </c:pt>
                <c:pt idx="40">
                  <c:v>13.70572099463342</c:v>
                </c:pt>
                <c:pt idx="41">
                  <c:v>14.178571845792765</c:v>
                </c:pt>
                <c:pt idx="42">
                  <c:v>13.980391709645099</c:v>
                </c:pt>
                <c:pt idx="43">
                  <c:v>14.067312821990567</c:v>
                </c:pt>
                <c:pt idx="44">
                  <c:v>13.84479477438617</c:v>
                </c:pt>
                <c:pt idx="45">
                  <c:v>14.192479223768045</c:v>
                </c:pt>
                <c:pt idx="46">
                  <c:v>13.253731210436987</c:v>
                </c:pt>
                <c:pt idx="47">
                  <c:v>13.385851301202097</c:v>
                </c:pt>
                <c:pt idx="48">
                  <c:v>13.378897612214461</c:v>
                </c:pt>
                <c:pt idx="49">
                  <c:v>13.942146420213094</c:v>
                </c:pt>
                <c:pt idx="50">
                  <c:v>13.302407033350448</c:v>
                </c:pt>
                <c:pt idx="51">
                  <c:v>12.31498319710593</c:v>
                </c:pt>
                <c:pt idx="52">
                  <c:v>11.584845853404</c:v>
                </c:pt>
                <c:pt idx="53">
                  <c:v>11.35885096130578</c:v>
                </c:pt>
                <c:pt idx="54">
                  <c:v>10.97639806698572</c:v>
                </c:pt>
                <c:pt idx="55">
                  <c:v>10.979874911479538</c:v>
                </c:pt>
                <c:pt idx="56">
                  <c:v>10.117617477012496</c:v>
                </c:pt>
                <c:pt idx="57">
                  <c:v>9.6551971593346035</c:v>
                </c:pt>
                <c:pt idx="58">
                  <c:v>9.6378129368655099</c:v>
                </c:pt>
                <c:pt idx="59">
                  <c:v>9.11976310728652</c:v>
                </c:pt>
                <c:pt idx="60">
                  <c:v>8.8485692367686593</c:v>
                </c:pt>
                <c:pt idx="61">
                  <c:v>8.6190975001766237</c:v>
                </c:pt>
                <c:pt idx="62">
                  <c:v>8.5356532323249734</c:v>
                </c:pt>
                <c:pt idx="63">
                  <c:v>7.7637937546972173</c:v>
                </c:pt>
                <c:pt idx="64">
                  <c:v>6.9189205426992659</c:v>
                </c:pt>
                <c:pt idx="65">
                  <c:v>6.7033561840825042</c:v>
                </c:pt>
                <c:pt idx="66">
                  <c:v>6.5225602704039307</c:v>
                </c:pt>
                <c:pt idx="67">
                  <c:v>6.2026905769726088</c:v>
                </c:pt>
                <c:pt idx="68">
                  <c:v>6.1227231536147784</c:v>
                </c:pt>
                <c:pt idx="69">
                  <c:v>5.2813267861106459</c:v>
                </c:pt>
                <c:pt idx="70">
                  <c:v>5.0031792266051474</c:v>
                </c:pt>
                <c:pt idx="71">
                  <c:v>5.2187435852219091</c:v>
                </c:pt>
                <c:pt idx="72">
                  <c:v>5.0449013605309725</c:v>
                </c:pt>
                <c:pt idx="73">
                  <c:v>4.912781269765861</c:v>
                </c:pt>
                <c:pt idx="74">
                  <c:v>4.7702306455192929</c:v>
                </c:pt>
                <c:pt idx="75">
                  <c:v>4.9162581142596791</c:v>
                </c:pt>
                <c:pt idx="76">
                  <c:v>4.9927486931236924</c:v>
                </c:pt>
                <c:pt idx="77">
                  <c:v>4.8154296239389369</c:v>
                </c:pt>
                <c:pt idx="78">
                  <c:v>4.1270144141628284</c:v>
                </c:pt>
                <c:pt idx="79">
                  <c:v>3.7967141872500498</c:v>
                </c:pt>
                <c:pt idx="80">
                  <c:v>3.6541635630034817</c:v>
                </c:pt>
                <c:pt idx="81">
                  <c:v>3.7063162304107622</c:v>
                </c:pt>
                <c:pt idx="82">
                  <c:v>3.4768444938187266</c:v>
                </c:pt>
                <c:pt idx="83">
                  <c:v>3.4942287162878194</c:v>
                </c:pt>
                <c:pt idx="84">
                  <c:v>3.2578032907081469</c:v>
                </c:pt>
                <c:pt idx="85">
                  <c:v>3.1952200898194101</c:v>
                </c:pt>
                <c:pt idx="86">
                  <c:v>3.1326368889306728</c:v>
                </c:pt>
                <c:pt idx="87">
                  <c:v>3.2647569796957847</c:v>
                </c:pt>
                <c:pt idx="88">
                  <c:v>3.3968770704608957</c:v>
                </c:pt>
                <c:pt idx="89">
                  <c:v>3.2856180466586964</c:v>
                </c:pt>
                <c:pt idx="90">
                  <c:v>3.33081702507834</c:v>
                </c:pt>
                <c:pt idx="91">
                  <c:v>3.5150897832507324</c:v>
                </c:pt>
                <c:pt idx="92">
                  <c:v>3.6263488070529317</c:v>
                </c:pt>
                <c:pt idx="93">
                  <c:v>3.4977055607816392</c:v>
                </c:pt>
                <c:pt idx="94">
                  <c:v>3.4942287162878207</c:v>
                </c:pt>
                <c:pt idx="95">
                  <c:v>3.2890948911525157</c:v>
                </c:pt>
                <c:pt idx="96">
                  <c:v>3.508136094263095</c:v>
                </c:pt>
                <c:pt idx="97">
                  <c:v>3.3934002259670772</c:v>
                </c:pt>
                <c:pt idx="98">
                  <c:v>3.306479113621609</c:v>
                </c:pt>
                <c:pt idx="99">
                  <c:v>3.3725391590041647</c:v>
                </c:pt>
                <c:pt idx="100">
                  <c:v>3.483798182806364</c:v>
                </c:pt>
                <c:pt idx="101">
                  <c:v>3.3864465369794403</c:v>
                </c:pt>
                <c:pt idx="102">
                  <c:v>3.3655854700165277</c:v>
                </c:pt>
                <c:pt idx="103">
                  <c:v>3.2056506233008664</c:v>
                </c:pt>
                <c:pt idx="104">
                  <c:v>3.2925717356463338</c:v>
                </c:pt>
                <c:pt idx="105">
                  <c:v>3.3169096471030648</c:v>
                </c:pt>
                <c:pt idx="106">
                  <c:v>3.2021737788070475</c:v>
                </c:pt>
                <c:pt idx="107">
                  <c:v>3.2369422237452348</c:v>
                </c:pt>
                <c:pt idx="108">
                  <c:v>3.3099559581154279</c:v>
                </c:pt>
                <c:pt idx="109">
                  <c:v>3.2160811567823222</c:v>
                </c:pt>
                <c:pt idx="110">
                  <c:v>3.5116129387569139</c:v>
                </c:pt>
                <c:pt idx="111">
                  <c:v>3.4803213383125455</c:v>
                </c:pt>
                <c:pt idx="112">
                  <c:v>3.3621086255227084</c:v>
                </c:pt>
                <c:pt idx="113">
                  <c:v>3.3134328026092459</c:v>
                </c:pt>
                <c:pt idx="114">
                  <c:v>3.0109473316470172</c:v>
                </c:pt>
                <c:pt idx="115">
                  <c:v>2.9240262193015489</c:v>
                </c:pt>
                <c:pt idx="116">
                  <c:v>3.0978684439924855</c:v>
                </c:pt>
                <c:pt idx="117">
                  <c:v>2.8823040853757247</c:v>
                </c:pt>
                <c:pt idx="118">
                  <c:v>2.7467071501167943</c:v>
                </c:pt>
                <c:pt idx="119">
                  <c:v>2.6945544827095129</c:v>
                </c:pt>
                <c:pt idx="120">
                  <c:v>2.8544893294251743</c:v>
                </c:pt>
                <c:pt idx="121">
                  <c:v>3.278664357671059</c:v>
                </c:pt>
                <c:pt idx="122">
                  <c:v>3.1813127118441349</c:v>
                </c:pt>
                <c:pt idx="123">
                  <c:v>3.1326368889306724</c:v>
                </c:pt>
                <c:pt idx="124">
                  <c:v>3.2786643576710586</c:v>
                </c:pt>
                <c:pt idx="125">
                  <c:v>3.3725391590041647</c:v>
                </c:pt>
                <c:pt idx="126">
                  <c:v>3.2856180466586968</c:v>
                </c:pt>
                <c:pt idx="127">
                  <c:v>3.101345288486304</c:v>
                </c:pt>
                <c:pt idx="128">
                  <c:v>3.0630999990542978</c:v>
                </c:pt>
                <c:pt idx="129">
                  <c:v>3.0839610660172108</c:v>
                </c:pt>
                <c:pt idx="130">
                  <c:v>3.1917432453255907</c:v>
                </c:pt>
                <c:pt idx="131">
                  <c:v>3.1639284893750412</c:v>
                </c:pt>
                <c:pt idx="132">
                  <c:v>3.049192621079023</c:v>
                </c:pt>
                <c:pt idx="133">
                  <c:v>3.2960485801401527</c:v>
                </c:pt>
                <c:pt idx="134">
                  <c:v>3.4559834268558141</c:v>
                </c:pt>
                <c:pt idx="135">
                  <c:v>3.3864465369794394</c:v>
                </c:pt>
                <c:pt idx="136">
                  <c:v>3.3690623145103458</c:v>
                </c:pt>
                <c:pt idx="137">
                  <c:v>3.3621086255227088</c:v>
                </c:pt>
                <c:pt idx="138">
                  <c:v>3.4525065823619956</c:v>
                </c:pt>
                <c:pt idx="139">
                  <c:v>3.6054877400900196</c:v>
                </c:pt>
                <c:pt idx="140">
                  <c:v>3.6819783189540312</c:v>
                </c:pt>
                <c:pt idx="141">
                  <c:v>3.5846266731271075</c:v>
                </c:pt>
                <c:pt idx="142">
                  <c:v>3.4107844484361713</c:v>
                </c:pt>
                <c:pt idx="143">
                  <c:v>3.3203864915968841</c:v>
                </c:pt>
                <c:pt idx="144">
                  <c:v>3.1117758219677607</c:v>
                </c:pt>
                <c:pt idx="145">
                  <c:v>2.7745219060673447</c:v>
                </c:pt>
                <c:pt idx="146">
                  <c:v>2.6215407483393198</c:v>
                </c:pt>
                <c:pt idx="147">
                  <c:v>2.3712079447843712</c:v>
                </c:pt>
                <c:pt idx="148">
                  <c:v>2.4650827461174774</c:v>
                </c:pt>
                <c:pt idx="149">
                  <c:v>2.2808099879450845</c:v>
                </c:pt>
                <c:pt idx="150">
                  <c:v>2.4789901240927521</c:v>
                </c:pt>
                <c:pt idx="151">
                  <c:v>2.5867723034011325</c:v>
                </c:pt>
                <c:pt idx="152">
                  <c:v>2.635448126314595</c:v>
                </c:pt>
                <c:pt idx="153">
                  <c:v>2.3399163443400033</c:v>
                </c:pt>
                <c:pt idx="154">
                  <c:v>2.0687224738221421</c:v>
                </c:pt>
                <c:pt idx="155">
                  <c:v>1.8149128257733751</c:v>
                </c:pt>
                <c:pt idx="156">
                  <c:v>1.7175611799464507</c:v>
                </c:pt>
                <c:pt idx="157">
                  <c:v>1.4046451755027654</c:v>
                </c:pt>
                <c:pt idx="158">
                  <c:v>1.4081220199965843</c:v>
                </c:pt>
                <c:pt idx="159">
                  <c:v>1.3420619746140285</c:v>
                </c:pt>
                <c:pt idx="160">
                  <c:v>1.4046451755027654</c:v>
                </c:pt>
                <c:pt idx="161">
                  <c:v>1.5263347327864207</c:v>
                </c:pt>
                <c:pt idx="162">
                  <c:v>1.4950431323420525</c:v>
                </c:pt>
                <c:pt idx="163">
                  <c:v>1.550672644243152</c:v>
                </c:pt>
                <c:pt idx="164">
                  <c:v>1.6063021561442519</c:v>
                </c:pt>
                <c:pt idx="165">
                  <c:v>1.4811357543667774</c:v>
                </c:pt>
                <c:pt idx="166">
                  <c:v>1.4707052208853213</c:v>
                </c:pt>
                <c:pt idx="167">
                  <c:v>1.3837841085398532</c:v>
                </c:pt>
                <c:pt idx="168">
                  <c:v>1.2203724173303734</c:v>
                </c:pt>
                <c:pt idx="169">
                  <c:v>1.1091133935281738</c:v>
                </c:pt>
                <c:pt idx="170">
                  <c:v>1.0569607261208929</c:v>
                </c:pt>
                <c:pt idx="171">
                  <c:v>0.97351645826924338</c:v>
                </c:pt>
                <c:pt idx="172">
                  <c:v>0.9248406353557812</c:v>
                </c:pt>
                <c:pt idx="173">
                  <c:v>0.93527116883723749</c:v>
                </c:pt>
                <c:pt idx="174">
                  <c:v>0.90050272389905017</c:v>
                </c:pt>
                <c:pt idx="175">
                  <c:v>0.83096583402267554</c:v>
                </c:pt>
                <c:pt idx="176">
                  <c:v>0.85182690098558811</c:v>
                </c:pt>
                <c:pt idx="177">
                  <c:v>0.77533632212157599</c:v>
                </c:pt>
                <c:pt idx="178">
                  <c:v>0.77185947762775731</c:v>
                </c:pt>
                <c:pt idx="179">
                  <c:v>0.80315107807212605</c:v>
                </c:pt>
                <c:pt idx="180">
                  <c:v>0.80315107807212605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18-42A9-A900-FF87D9FEEB7F}"/>
            </c:ext>
          </c:extLst>
        </c:ser>
        <c:ser>
          <c:idx val="1"/>
          <c:order val="1"/>
          <c:tx>
            <c:strRef>
              <c:f>'NW (1st,2nd,3rd,4th)'!$C$3:$C$4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'NW (1st,2nd,3rd,4th)'!$A$5:$A$211</c:f>
              <c:strCache>
                <c:ptCount val="207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</c:strCache>
            </c:strRef>
          </c:cat>
          <c:val>
            <c:numRef>
              <c:f>'NW (1st,2nd,3rd,4th)'!$C$5:$C$211</c:f>
              <c:numCache>
                <c:formatCode>General</c:formatCode>
                <c:ptCount val="207"/>
                <c:pt idx="0">
                  <c:v>0.72318365471429502</c:v>
                </c:pt>
                <c:pt idx="1">
                  <c:v>0.81358161155358211</c:v>
                </c:pt>
                <c:pt idx="2">
                  <c:v>0.82401214503503817</c:v>
                </c:pt>
                <c:pt idx="3">
                  <c:v>0.9283174798496</c:v>
                </c:pt>
                <c:pt idx="4">
                  <c:v>0.95265539130633115</c:v>
                </c:pt>
                <c:pt idx="5">
                  <c:v>0.94917854681251246</c:v>
                </c:pt>
                <c:pt idx="6">
                  <c:v>0.95265539130633103</c:v>
                </c:pt>
                <c:pt idx="7">
                  <c:v>1.1299744604910862</c:v>
                </c:pt>
                <c:pt idx="8">
                  <c:v>1.2968629961943849</c:v>
                </c:pt>
                <c:pt idx="9">
                  <c:v>1.5854410891813393</c:v>
                </c:pt>
                <c:pt idx="10">
                  <c:v>1.8392507372301063</c:v>
                </c:pt>
                <c:pt idx="11">
                  <c:v>2.1208751412294231</c:v>
                </c:pt>
                <c:pt idx="12">
                  <c:v>2.1730278086367041</c:v>
                </c:pt>
                <c:pt idx="13">
                  <c:v>2.5589575474505826</c:v>
                </c:pt>
                <c:pt idx="14">
                  <c:v>2.9205493748077305</c:v>
                </c:pt>
                <c:pt idx="15">
                  <c:v>2.9866094201902862</c:v>
                </c:pt>
                <c:pt idx="16">
                  <c:v>2.9205493748077305</c:v>
                </c:pt>
                <c:pt idx="17">
                  <c:v>3.2786643576710595</c:v>
                </c:pt>
                <c:pt idx="18">
                  <c:v>3.3899233814732583</c:v>
                </c:pt>
                <c:pt idx="19">
                  <c:v>3.7271772973736748</c:v>
                </c:pt>
                <c:pt idx="20">
                  <c:v>4.2035049930268409</c:v>
                </c:pt>
                <c:pt idx="21">
                  <c:v>4.964933937173142</c:v>
                </c:pt>
                <c:pt idx="22">
                  <c:v>5.8793440390474663</c:v>
                </c:pt>
                <c:pt idx="23">
                  <c:v>6.7311709400330537</c:v>
                </c:pt>
                <c:pt idx="24">
                  <c:v>6.508652892428656</c:v>
                </c:pt>
                <c:pt idx="25">
                  <c:v>6.4738844474904687</c:v>
                </c:pt>
                <c:pt idx="26">
                  <c:v>6.508652892428656</c:v>
                </c:pt>
                <c:pt idx="27">
                  <c:v>6.4912686699595614</c:v>
                </c:pt>
                <c:pt idx="28">
                  <c:v>7.0927627673902025</c:v>
                </c:pt>
                <c:pt idx="29">
                  <c:v>8.0210802472398033</c:v>
                </c:pt>
                <c:pt idx="30">
                  <c:v>8.8729071482253907</c:v>
                </c:pt>
                <c:pt idx="31">
                  <c:v>9.4535401786931175</c:v>
                </c:pt>
                <c:pt idx="32">
                  <c:v>10.148909077456864</c:v>
                </c:pt>
                <c:pt idx="33">
                  <c:v>10.646097840072942</c:v>
                </c:pt>
                <c:pt idx="34">
                  <c:v>11.428387851182155</c:v>
                </c:pt>
                <c:pt idx="35">
                  <c:v>12.61399182357434</c:v>
                </c:pt>
                <c:pt idx="36">
                  <c:v>14.150757089842218</c:v>
                </c:pt>
                <c:pt idx="37">
                  <c:v>14.887848122531789</c:v>
                </c:pt>
                <c:pt idx="38">
                  <c:v>16.535872412601861</c:v>
                </c:pt>
                <c:pt idx="39">
                  <c:v>17.356407713143081</c:v>
                </c:pt>
                <c:pt idx="40">
                  <c:v>18.378599994325789</c:v>
                </c:pt>
                <c:pt idx="41">
                  <c:v>18.555919063510544</c:v>
                </c:pt>
                <c:pt idx="42">
                  <c:v>18.701946532250933</c:v>
                </c:pt>
                <c:pt idx="43">
                  <c:v>17.745814296450781</c:v>
                </c:pt>
                <c:pt idx="44">
                  <c:v>17.996147100005729</c:v>
                </c:pt>
                <c:pt idx="45">
                  <c:v>17.391176158081269</c:v>
                </c:pt>
                <c:pt idx="46">
                  <c:v>17.137366510032503</c:v>
                </c:pt>
                <c:pt idx="47">
                  <c:v>15.736198179023557</c:v>
                </c:pt>
                <c:pt idx="48">
                  <c:v>14.567978429100465</c:v>
                </c:pt>
                <c:pt idx="49">
                  <c:v>13.13551849764715</c:v>
                </c:pt>
                <c:pt idx="50">
                  <c:v>12.975583650931489</c:v>
                </c:pt>
                <c:pt idx="51">
                  <c:v>12.088988305007714</c:v>
                </c:pt>
                <c:pt idx="52">
                  <c:v>12.116803060958263</c:v>
                </c:pt>
                <c:pt idx="53">
                  <c:v>11.626567987329821</c:v>
                </c:pt>
                <c:pt idx="54">
                  <c:v>11.591799542391636</c:v>
                </c:pt>
                <c:pt idx="55">
                  <c:v>12.054219860069525</c:v>
                </c:pt>
                <c:pt idx="56">
                  <c:v>11.386665717256331</c:v>
                </c:pt>
                <c:pt idx="57">
                  <c:v>10.580037794690385</c:v>
                </c:pt>
                <c:pt idx="58">
                  <c:v>9.9889742307412011</c:v>
                </c:pt>
                <c:pt idx="59">
                  <c:v>8.60171327770753</c:v>
                </c:pt>
                <c:pt idx="60">
                  <c:v>8.4487321199795051</c:v>
                </c:pt>
                <c:pt idx="61">
                  <c:v>8.2783667397823884</c:v>
                </c:pt>
                <c:pt idx="62">
                  <c:v>7.5447525515866358</c:v>
                </c:pt>
                <c:pt idx="63">
                  <c:v>7.1518691237851195</c:v>
                </c:pt>
                <c:pt idx="64">
                  <c:v>6.1783526655158765</c:v>
                </c:pt>
                <c:pt idx="65">
                  <c:v>5.2430814966786405</c:v>
                </c:pt>
                <c:pt idx="66">
                  <c:v>5.0657624274938851</c:v>
                </c:pt>
                <c:pt idx="67">
                  <c:v>4.4364535741126954</c:v>
                </c:pt>
                <c:pt idx="68">
                  <c:v>4.2939029498661281</c:v>
                </c:pt>
                <c:pt idx="69">
                  <c:v>4.1791670815701094</c:v>
                </c:pt>
                <c:pt idx="70">
                  <c:v>4.3217177058166767</c:v>
                </c:pt>
                <c:pt idx="71">
                  <c:v>3.8001910317438683</c:v>
                </c:pt>
                <c:pt idx="72">
                  <c:v>3.6402561850282065</c:v>
                </c:pt>
                <c:pt idx="73">
                  <c:v>3.584626673127107</c:v>
                </c:pt>
                <c:pt idx="74">
                  <c:v>3.4698908048310888</c:v>
                </c:pt>
                <c:pt idx="75">
                  <c:v>3.4525065823619951</c:v>
                </c:pt>
                <c:pt idx="76">
                  <c:v>3.5046592497692766</c:v>
                </c:pt>
                <c:pt idx="77">
                  <c:v>3.1256831999430355</c:v>
                </c:pt>
                <c:pt idx="78">
                  <c:v>3.2821412021648784</c:v>
                </c:pt>
                <c:pt idx="79">
                  <c:v>3.2612801352019658</c:v>
                </c:pt>
                <c:pt idx="80">
                  <c:v>3.0804842215233919</c:v>
                </c:pt>
                <c:pt idx="81">
                  <c:v>3.0213778651284735</c:v>
                </c:pt>
                <c:pt idx="82">
                  <c:v>2.9379335972768241</c:v>
                </c:pt>
                <c:pt idx="83">
                  <c:v>2.7154155496724255</c:v>
                </c:pt>
                <c:pt idx="84">
                  <c:v>2.6111102148578635</c:v>
                </c:pt>
                <c:pt idx="85">
                  <c:v>2.3746847892781906</c:v>
                </c:pt>
                <c:pt idx="86">
                  <c:v>2.2877636769327223</c:v>
                </c:pt>
                <c:pt idx="87">
                  <c:v>2.2182267870563477</c:v>
                </c:pt>
                <c:pt idx="88">
                  <c:v>2.1834583421181604</c:v>
                </c:pt>
                <c:pt idx="89">
                  <c:v>2.305147899401816</c:v>
                </c:pt>
                <c:pt idx="90">
                  <c:v>2.3329626553523655</c:v>
                </c:pt>
                <c:pt idx="91">
                  <c:v>2.2356110095254413</c:v>
                </c:pt>
                <c:pt idx="92">
                  <c:v>2.200842564587254</c:v>
                </c:pt>
                <c:pt idx="93">
                  <c:v>2.0443845623654111</c:v>
                </c:pt>
                <c:pt idx="94">
                  <c:v>2.0513382513530489</c:v>
                </c:pt>
                <c:pt idx="95">
                  <c:v>2.0096161174272238</c:v>
                </c:pt>
                <c:pt idx="96">
                  <c:v>1.9400792275508496</c:v>
                </c:pt>
                <c:pt idx="97">
                  <c:v>1.9991855839457682</c:v>
                </c:pt>
                <c:pt idx="98">
                  <c:v>2.0339540288839553</c:v>
                </c:pt>
                <c:pt idx="99">
                  <c:v>2.1486898971799731</c:v>
                </c:pt>
                <c:pt idx="100">
                  <c:v>2.1625972751552482</c:v>
                </c:pt>
                <c:pt idx="101">
                  <c:v>2.2147499425625288</c:v>
                </c:pt>
                <c:pt idx="102">
                  <c:v>2.277333143451266</c:v>
                </c:pt>
                <c:pt idx="103">
                  <c:v>2.2356110095254409</c:v>
                </c:pt>
                <c:pt idx="104">
                  <c:v>2.0895835407850547</c:v>
                </c:pt>
                <c:pt idx="105">
                  <c:v>2.1799814976243419</c:v>
                </c:pt>
                <c:pt idx="106">
                  <c:v>2.2182267870563477</c:v>
                </c:pt>
                <c:pt idx="107">
                  <c:v>2.4372679901669274</c:v>
                </c:pt>
                <c:pt idx="108">
                  <c:v>2.4268374566854711</c:v>
                </c:pt>
                <c:pt idx="109">
                  <c:v>2.4268374566854716</c:v>
                </c:pt>
                <c:pt idx="110">
                  <c:v>2.5172354135247583</c:v>
                </c:pt>
                <c:pt idx="111">
                  <c:v>2.5172354135247583</c:v>
                </c:pt>
                <c:pt idx="112">
                  <c:v>2.3990227007349216</c:v>
                </c:pt>
                <c:pt idx="113">
                  <c:v>2.3503468778214591</c:v>
                </c:pt>
                <c:pt idx="114">
                  <c:v>2.3016710549079966</c:v>
                </c:pt>
                <c:pt idx="115">
                  <c:v>2.252995231994535</c:v>
                </c:pt>
                <c:pt idx="116">
                  <c:v>2.3121015883894533</c:v>
                </c:pt>
                <c:pt idx="117">
                  <c:v>2.2217036315501661</c:v>
                </c:pt>
                <c:pt idx="118">
                  <c:v>2.4198837676978338</c:v>
                </c:pt>
                <c:pt idx="119">
                  <c:v>2.5798186144134951</c:v>
                </c:pt>
                <c:pt idx="120">
                  <c:v>2.6319712818207761</c:v>
                </c:pt>
                <c:pt idx="121">
                  <c:v>2.6597860377713261</c:v>
                </c:pt>
                <c:pt idx="122">
                  <c:v>2.4303143011792896</c:v>
                </c:pt>
                <c:pt idx="123">
                  <c:v>2.1938888755996167</c:v>
                </c:pt>
                <c:pt idx="124">
                  <c:v>2.1486898971799735</c:v>
                </c:pt>
                <c:pt idx="125">
                  <c:v>1.9400792275508496</c:v>
                </c:pt>
                <c:pt idx="126">
                  <c:v>1.6932232684897197</c:v>
                </c:pt>
                <c:pt idx="127">
                  <c:v>1.6410706010824392</c:v>
                </c:pt>
                <c:pt idx="128">
                  <c:v>1.8253433592548316</c:v>
                </c:pt>
                <c:pt idx="129">
                  <c:v>2.1869351866119793</c:v>
                </c:pt>
                <c:pt idx="130">
                  <c:v>2.3607774113029154</c:v>
                </c:pt>
                <c:pt idx="131">
                  <c:v>2.4407448346607459</c:v>
                </c:pt>
                <c:pt idx="132">
                  <c:v>2.666739726758963</c:v>
                </c:pt>
                <c:pt idx="133">
                  <c:v>3.1222063554492165</c:v>
                </c:pt>
                <c:pt idx="134">
                  <c:v>3.4246918264114461</c:v>
                </c:pt>
                <c:pt idx="135">
                  <c:v>3.3864465369794403</c:v>
                </c:pt>
                <c:pt idx="136">
                  <c:v>3.4525065823619956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18-42A9-A900-FF87D9FEEB7F}"/>
            </c:ext>
          </c:extLst>
        </c:ser>
        <c:ser>
          <c:idx val="2"/>
          <c:order val="2"/>
          <c:tx>
            <c:strRef>
              <c:f>'NW (1st,2nd,3rd,4th)'!$D$3:$D$4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'NW (1st,2nd,3rd,4th)'!$A$5:$A$211</c:f>
              <c:strCache>
                <c:ptCount val="207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</c:strCache>
            </c:strRef>
          </c:cat>
          <c:val>
            <c:numRef>
              <c:f>'NW (1st,2nd,3rd,4th)'!$D$5:$D$211</c:f>
              <c:numCache>
                <c:formatCode>General</c:formatCode>
                <c:ptCount val="207"/>
                <c:pt idx="0">
                  <c:v>3.6228719625591133</c:v>
                </c:pt>
                <c:pt idx="1">
                  <c:v>3.6020108955962011</c:v>
                </c:pt>
                <c:pt idx="2">
                  <c:v>3.5881035176209264</c:v>
                </c:pt>
                <c:pt idx="3">
                  <c:v>3.4698908048310892</c:v>
                </c:pt>
                <c:pt idx="4">
                  <c:v>3.5394276947074639</c:v>
                </c:pt>
                <c:pt idx="5">
                  <c:v>3.4212149819176276</c:v>
                </c:pt>
                <c:pt idx="6">
                  <c:v>3.5220434722383707</c:v>
                </c:pt>
                <c:pt idx="7">
                  <c:v>3.5463813836951013</c:v>
                </c:pt>
                <c:pt idx="8">
                  <c:v>3.6298256515467502</c:v>
                </c:pt>
                <c:pt idx="9">
                  <c:v>3.7097930749045811</c:v>
                </c:pt>
                <c:pt idx="10">
                  <c:v>3.4664139603372703</c:v>
                </c:pt>
                <c:pt idx="11">
                  <c:v>3.1986969343132285</c:v>
                </c:pt>
                <c:pt idx="12">
                  <c:v>3.2995254246339711</c:v>
                </c:pt>
                <c:pt idx="13">
                  <c:v>3.2751875131772401</c:v>
                </c:pt>
                <c:pt idx="14">
                  <c:v>3.254326446214328</c:v>
                </c:pt>
                <c:pt idx="15">
                  <c:v>3.33081702507834</c:v>
                </c:pt>
                <c:pt idx="16">
                  <c:v>3.3169096471030648</c:v>
                </c:pt>
                <c:pt idx="17">
                  <c:v>3.661117251991119</c:v>
                </c:pt>
                <c:pt idx="18">
                  <c:v>3.9566490339657112</c:v>
                </c:pt>
                <c:pt idx="19">
                  <c:v>4.102676502706097</c:v>
                </c:pt>
                <c:pt idx="20">
                  <c:v>4.4677451745570638</c:v>
                </c:pt>
                <c:pt idx="21">
                  <c:v>4.6520179327294562</c:v>
                </c:pt>
                <c:pt idx="22">
                  <c:v>4.766753801025474</c:v>
                </c:pt>
                <c:pt idx="23">
                  <c:v>4.9753644706545979</c:v>
                </c:pt>
                <c:pt idx="24">
                  <c:v>5.2882804750982828</c:v>
                </c:pt>
                <c:pt idx="25">
                  <c:v>5.4134468768757573</c:v>
                </c:pt>
                <c:pt idx="26">
                  <c:v>5.9488809289238409</c:v>
                </c:pt>
                <c:pt idx="27">
                  <c:v>6.1296768426024153</c:v>
                </c:pt>
                <c:pt idx="28">
                  <c:v>6.557328715342118</c:v>
                </c:pt>
                <c:pt idx="29">
                  <c:v>6.6199119162308557</c:v>
                </c:pt>
                <c:pt idx="30">
                  <c:v>6.6303424497123116</c:v>
                </c:pt>
                <c:pt idx="31">
                  <c:v>6.8354762748476157</c:v>
                </c:pt>
                <c:pt idx="32">
                  <c:v>7.1727301907480339</c:v>
                </c:pt>
                <c:pt idx="33">
                  <c:v>7.064948011439653</c:v>
                </c:pt>
                <c:pt idx="34">
                  <c:v>7.1901144132171266</c:v>
                </c:pt>
                <c:pt idx="35">
                  <c:v>7.3465724154389687</c:v>
                </c:pt>
                <c:pt idx="36">
                  <c:v>7.6594884198826545</c:v>
                </c:pt>
                <c:pt idx="37">
                  <c:v>8.2714130507947505</c:v>
                </c:pt>
                <c:pt idx="38">
                  <c:v>8.6747270120777227</c:v>
                </c:pt>
                <c:pt idx="39">
                  <c:v>9.0397956839286895</c:v>
                </c:pt>
                <c:pt idx="40">
                  <c:v>9.2379758200763558</c:v>
                </c:pt>
                <c:pt idx="41">
                  <c:v>9.5787065804705911</c:v>
                </c:pt>
                <c:pt idx="42">
                  <c:v>9.321420087928006</c:v>
                </c:pt>
                <c:pt idx="43">
                  <c:v>9.067610439879239</c:v>
                </c:pt>
                <c:pt idx="44">
                  <c:v>8.8659534592377529</c:v>
                </c:pt>
                <c:pt idx="45">
                  <c:v>9.2553600425454512</c:v>
                </c:pt>
                <c:pt idx="46">
                  <c:v>9.3596653773600131</c:v>
                </c:pt>
                <c:pt idx="47">
                  <c:v>9.9368215633339219</c:v>
                </c:pt>
                <c:pt idx="48">
                  <c:v>9.8394699175069977</c:v>
                </c:pt>
                <c:pt idx="49">
                  <c:v>10.392288192024173</c:v>
                </c:pt>
                <c:pt idx="50">
                  <c:v>10.447917703925274</c:v>
                </c:pt>
                <c:pt idx="51">
                  <c:v>10.444440859431456</c:v>
                </c:pt>
                <c:pt idx="52">
                  <c:v>10.698250507480223</c:v>
                </c:pt>
                <c:pt idx="53">
                  <c:v>11.025073889899181</c:v>
                </c:pt>
                <c:pt idx="54">
                  <c:v>10.837324287232972</c:v>
                </c:pt>
                <c:pt idx="55">
                  <c:v>11.129379224713745</c:v>
                </c:pt>
                <c:pt idx="56">
                  <c:v>11.365804650293414</c:v>
                </c:pt>
                <c:pt idx="57">
                  <c:v>11.626567987329823</c:v>
                </c:pt>
                <c:pt idx="58">
                  <c:v>12.387996931476124</c:v>
                </c:pt>
                <c:pt idx="59">
                  <c:v>13.271115432906081</c:v>
                </c:pt>
                <c:pt idx="60">
                  <c:v>13.792642106978889</c:v>
                </c:pt>
                <c:pt idx="61">
                  <c:v>13.95257695369455</c:v>
                </c:pt>
                <c:pt idx="62">
                  <c:v>15.05125981374127</c:v>
                </c:pt>
                <c:pt idx="63">
                  <c:v>15.906563559220675</c:v>
                </c:pt>
                <c:pt idx="64">
                  <c:v>16.508057656651314</c:v>
                </c:pt>
                <c:pt idx="65">
                  <c:v>17.165181265983055</c:v>
                </c:pt>
                <c:pt idx="66">
                  <c:v>17.50243518188347</c:v>
                </c:pt>
                <c:pt idx="67">
                  <c:v>18.927941424349147</c:v>
                </c:pt>
                <c:pt idx="68">
                  <c:v>20.753284783603981</c:v>
                </c:pt>
                <c:pt idx="69">
                  <c:v>21.848490799156878</c:v>
                </c:pt>
                <c:pt idx="70">
                  <c:v>22.22051315999548</c:v>
                </c:pt>
                <c:pt idx="71">
                  <c:v>22.575151298364993</c:v>
                </c:pt>
                <c:pt idx="72">
                  <c:v>22.425646985130786</c:v>
                </c:pt>
                <c:pt idx="73">
                  <c:v>23.826815316139736</c:v>
                </c:pt>
                <c:pt idx="74">
                  <c:v>24.942882398655541</c:v>
                </c:pt>
                <c:pt idx="75">
                  <c:v>26.94554482709513</c:v>
                </c:pt>
                <c:pt idx="76">
                  <c:v>27.74174221617962</c:v>
                </c:pt>
                <c:pt idx="77">
                  <c:v>27.901677062895281</c:v>
                </c:pt>
                <c:pt idx="78">
                  <c:v>28.301514179684435</c:v>
                </c:pt>
                <c:pt idx="79">
                  <c:v>29.40715072871879</c:v>
                </c:pt>
                <c:pt idx="80">
                  <c:v>30.585801012123341</c:v>
                </c:pt>
                <c:pt idx="81">
                  <c:v>31.628854360268953</c:v>
                </c:pt>
                <c:pt idx="82">
                  <c:v>30.846564349159742</c:v>
                </c:pt>
                <c:pt idx="83">
                  <c:v>30.957823372961943</c:v>
                </c:pt>
                <c:pt idx="84">
                  <c:v>31.159480353603424</c:v>
                </c:pt>
                <c:pt idx="85">
                  <c:v>30.881332794097933</c:v>
                </c:pt>
                <c:pt idx="86">
                  <c:v>30.491926210790233</c:v>
                </c:pt>
                <c:pt idx="87">
                  <c:v>29.678344599236652</c:v>
                </c:pt>
                <c:pt idx="88">
                  <c:v>28.607476495140482</c:v>
                </c:pt>
                <c:pt idx="89">
                  <c:v>27.804325417068359</c:v>
                </c:pt>
                <c:pt idx="90">
                  <c:v>26.64653620062672</c:v>
                </c:pt>
                <c:pt idx="91">
                  <c:v>25.978982057813528</c:v>
                </c:pt>
                <c:pt idx="92">
                  <c:v>25.773848232678226</c:v>
                </c:pt>
                <c:pt idx="93">
                  <c:v>25.307951070506512</c:v>
                </c:pt>
                <c:pt idx="94">
                  <c:v>24.995035066062826</c:v>
                </c:pt>
                <c:pt idx="95">
                  <c:v>23.920690117472841</c:v>
                </c:pt>
                <c:pt idx="96">
                  <c:v>23.121015883894533</c:v>
                </c:pt>
                <c:pt idx="97">
                  <c:v>22.338725872785314</c:v>
                </c:pt>
                <c:pt idx="98">
                  <c:v>21.893689777576522</c:v>
                </c:pt>
                <c:pt idx="99">
                  <c:v>21.153121900393131</c:v>
                </c:pt>
                <c:pt idx="100">
                  <c:v>20.464706690617025</c:v>
                </c:pt>
                <c:pt idx="101">
                  <c:v>20.040531662371141</c:v>
                </c:pt>
                <c:pt idx="102">
                  <c:v>18.326447326918508</c:v>
                </c:pt>
                <c:pt idx="103">
                  <c:v>17.669323717586771</c:v>
                </c:pt>
                <c:pt idx="104">
                  <c:v>17.266009756303795</c:v>
                </c:pt>
                <c:pt idx="105">
                  <c:v>16.441997611268761</c:v>
                </c:pt>
                <c:pt idx="106">
                  <c:v>16.313354364997462</c:v>
                </c:pt>
                <c:pt idx="107">
                  <c:v>16.181234274232349</c:v>
                </c:pt>
                <c:pt idx="108">
                  <c:v>14.494964694730269</c:v>
                </c:pt>
                <c:pt idx="109">
                  <c:v>14.776589098729588</c:v>
                </c:pt>
                <c:pt idx="110">
                  <c:v>14.526256295174639</c:v>
                </c:pt>
                <c:pt idx="111">
                  <c:v>13.876086374830539</c:v>
                </c:pt>
                <c:pt idx="112">
                  <c:v>14.317645625545518</c:v>
                </c:pt>
                <c:pt idx="113">
                  <c:v>14.675760608408847</c:v>
                </c:pt>
                <c:pt idx="114">
                  <c:v>13.869132685842901</c:v>
                </c:pt>
                <c:pt idx="115">
                  <c:v>12.255876840711011</c:v>
                </c:pt>
                <c:pt idx="116">
                  <c:v>12.287168441155378</c:v>
                </c:pt>
                <c:pt idx="117">
                  <c:v>12.241969462735735</c:v>
                </c:pt>
                <c:pt idx="118">
                  <c:v>12.69395924693217</c:v>
                </c:pt>
                <c:pt idx="119">
                  <c:v>12.568792845154695</c:v>
                </c:pt>
                <c:pt idx="120">
                  <c:v>12.179386261846998</c:v>
                </c:pt>
                <c:pt idx="121">
                  <c:v>12.9964447178944</c:v>
                </c:pt>
                <c:pt idx="122">
                  <c:v>14.004729621101832</c:v>
                </c:pt>
                <c:pt idx="123">
                  <c:v>13.417142901646466</c:v>
                </c:pt>
                <c:pt idx="124">
                  <c:v>12.641806579524888</c:v>
                </c:pt>
                <c:pt idx="125">
                  <c:v>12.662667646487803</c:v>
                </c:pt>
                <c:pt idx="126">
                  <c:v>12.381043242488486</c:v>
                </c:pt>
                <c:pt idx="127">
                  <c:v>12.777403514783822</c:v>
                </c:pt>
                <c:pt idx="128">
                  <c:v>12.134187283427355</c:v>
                </c:pt>
                <c:pt idx="129">
                  <c:v>11.772595456070206</c:v>
                </c:pt>
                <c:pt idx="130">
                  <c:v>11.706535410687652</c:v>
                </c:pt>
                <c:pt idx="131">
                  <c:v>11.7899796785393</c:v>
                </c:pt>
                <c:pt idx="132">
                  <c:v>10.628713617603848</c:v>
                </c:pt>
                <c:pt idx="133">
                  <c:v>10.430533481456179</c:v>
                </c:pt>
                <c:pt idx="134">
                  <c:v>9.728210893704798</c:v>
                </c:pt>
                <c:pt idx="135">
                  <c:v>9.3944338222981987</c:v>
                </c:pt>
                <c:pt idx="136">
                  <c:v>9.1232399517803398</c:v>
                </c:pt>
                <c:pt idx="137">
                  <c:v>8.6121438111889859</c:v>
                </c:pt>
                <c:pt idx="138">
                  <c:v>8.5182690098558798</c:v>
                </c:pt>
                <c:pt idx="139">
                  <c:v>8.765124968917009</c:v>
                </c:pt>
                <c:pt idx="140">
                  <c:v>8.4174405195351358</c:v>
                </c:pt>
                <c:pt idx="141">
                  <c:v>8.4452552754856871</c:v>
                </c:pt>
                <c:pt idx="142">
                  <c:v>8.5982364332137102</c:v>
                </c:pt>
                <c:pt idx="143">
                  <c:v>8.1914456274369201</c:v>
                </c:pt>
                <c:pt idx="144">
                  <c:v>7.7081642427961157</c:v>
                </c:pt>
                <c:pt idx="145">
                  <c:v>7.5343220181051791</c:v>
                </c:pt>
                <c:pt idx="146">
                  <c:v>6.8493836528228913</c:v>
                </c:pt>
                <c:pt idx="147">
                  <c:v>6.5190834259101118</c:v>
                </c:pt>
                <c:pt idx="148">
                  <c:v>6.3139496007748077</c:v>
                </c:pt>
                <c:pt idx="149">
                  <c:v>5.9766956848743913</c:v>
                </c:pt>
                <c:pt idx="150">
                  <c:v>5.6255343909987001</c:v>
                </c:pt>
                <c:pt idx="151">
                  <c:v>5.4725532332706752</c:v>
                </c:pt>
                <c:pt idx="152">
                  <c:v>4.7632769565316551</c:v>
                </c:pt>
                <c:pt idx="153">
                  <c:v>4.7910917124822054</c:v>
                </c:pt>
                <c:pt idx="154">
                  <c:v>4.6659253107047309</c:v>
                </c:pt>
                <c:pt idx="155">
                  <c:v>4.5164209974705249</c:v>
                </c:pt>
                <c:pt idx="156">
                  <c:v>4.0818154357431844</c:v>
                </c:pt>
                <c:pt idx="157">
                  <c:v>3.9184037445337045</c:v>
                </c:pt>
                <c:pt idx="158">
                  <c:v>3.459460271349633</c:v>
                </c:pt>
                <c:pt idx="159">
                  <c:v>3.1430674224121282</c:v>
                </c:pt>
                <c:pt idx="160">
                  <c:v>2.5589575474505821</c:v>
                </c:pt>
                <c:pt idx="161">
                  <c:v>2.4094532342163779</c:v>
                </c:pt>
                <c:pt idx="162">
                  <c:v>2.3677311002905528</c:v>
                </c:pt>
                <c:pt idx="163">
                  <c:v>2.3920690117472843</c:v>
                </c:pt>
                <c:pt idx="164">
                  <c:v>2.1139214522417857</c:v>
                </c:pt>
                <c:pt idx="165">
                  <c:v>2.0409077178715926</c:v>
                </c:pt>
                <c:pt idx="166">
                  <c:v>1.8740191821682937</c:v>
                </c:pt>
                <c:pt idx="167">
                  <c:v>1.818389670267194</c:v>
                </c:pt>
                <c:pt idx="168">
                  <c:v>1.7418990914031818</c:v>
                </c:pt>
                <c:pt idx="169">
                  <c:v>1.6897464239959012</c:v>
                </c:pt>
                <c:pt idx="170">
                  <c:v>1.679315890514445</c:v>
                </c:pt>
                <c:pt idx="171">
                  <c:v>1.5124273548111462</c:v>
                </c:pt>
                <c:pt idx="172">
                  <c:v>1.4289830869594966</c:v>
                </c:pt>
                <c:pt idx="173">
                  <c:v>1.2829556182191102</c:v>
                </c:pt>
                <c:pt idx="174">
                  <c:v>1.2238492618241918</c:v>
                </c:pt>
                <c:pt idx="175">
                  <c:v>1.1299744604910862</c:v>
                </c:pt>
                <c:pt idx="176">
                  <c:v>1.0395765036517992</c:v>
                </c:pt>
                <c:pt idx="177">
                  <c:v>1.0395765036517994</c:v>
                </c:pt>
                <c:pt idx="178">
                  <c:v>0.966562769281606</c:v>
                </c:pt>
                <c:pt idx="179">
                  <c:v>0.92831747984959989</c:v>
                </c:pt>
                <c:pt idx="180">
                  <c:v>0.98047014725688086</c:v>
                </c:pt>
                <c:pt idx="181">
                  <c:v>0.98742383624451846</c:v>
                </c:pt>
                <c:pt idx="182">
                  <c:v>0.94917854681251246</c:v>
                </c:pt>
                <c:pt idx="183">
                  <c:v>0.97699330276306207</c:v>
                </c:pt>
                <c:pt idx="184">
                  <c:v>0.890072190417594</c:v>
                </c:pt>
                <c:pt idx="185">
                  <c:v>0.86921112345468166</c:v>
                </c:pt>
                <c:pt idx="186">
                  <c:v>0.85878058997322548</c:v>
                </c:pt>
                <c:pt idx="187">
                  <c:v>0.81010476705976331</c:v>
                </c:pt>
                <c:pt idx="188">
                  <c:v>0.78924370009685096</c:v>
                </c:pt>
                <c:pt idx="189">
                  <c:v>0.77185947762775731</c:v>
                </c:pt>
                <c:pt idx="190">
                  <c:v>0.74752156617102627</c:v>
                </c:pt>
                <c:pt idx="191">
                  <c:v>0.71970681022047633</c:v>
                </c:pt>
                <c:pt idx="192">
                  <c:v>0.67103098730701427</c:v>
                </c:pt>
                <c:pt idx="193">
                  <c:v>0.62930885338118958</c:v>
                </c:pt>
                <c:pt idx="194">
                  <c:v>0.22599489209821724</c:v>
                </c:pt>
                <c:pt idx="195">
                  <c:v>0.49718876261607786</c:v>
                </c:pt>
                <c:pt idx="196">
                  <c:v>0.48675822913462169</c:v>
                </c:pt>
                <c:pt idx="197">
                  <c:v>0.483281384640803</c:v>
                </c:pt>
                <c:pt idx="198">
                  <c:v>0.45198978419643449</c:v>
                </c:pt>
                <c:pt idx="199">
                  <c:v>0.41026765027060969</c:v>
                </c:pt>
                <c:pt idx="200">
                  <c:v>0.37549920533242248</c:v>
                </c:pt>
                <c:pt idx="201">
                  <c:v>0.70927627673902027</c:v>
                </c:pt>
                <c:pt idx="202">
                  <c:v>0.36506867185096631</c:v>
                </c:pt>
                <c:pt idx="203">
                  <c:v>0.36506867185096631</c:v>
                </c:pt>
                <c:pt idx="204">
                  <c:v>0.368545516344785</c:v>
                </c:pt>
                <c:pt idx="205">
                  <c:v>0.36506867185096631</c:v>
                </c:pt>
                <c:pt idx="206">
                  <c:v>0.36506867185096631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18-42A9-A900-FF87D9FEEB7F}"/>
            </c:ext>
          </c:extLst>
        </c:ser>
        <c:ser>
          <c:idx val="3"/>
          <c:order val="3"/>
          <c:tx>
            <c:strRef>
              <c:f>'NW (1st,2nd,3rd,4th)'!$E$3:$E$4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circle"/>
              <c:size val="10"/>
              <c:spPr>
                <a:solidFill>
                  <a:schemeClr val="accent2">
                    <a:lumMod val="60000"/>
                  </a:schemeClr>
                </a:solidFill>
                <a:ln w="285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F18-42A9-A900-FF87D9FEEB7F}"/>
              </c:ext>
            </c:extLst>
          </c:dPt>
          <c:cat>
            <c:strRef>
              <c:f>'NW (1st,2nd,3rd,4th)'!$A$5:$A$211</c:f>
              <c:strCache>
                <c:ptCount val="207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</c:strCache>
            </c:strRef>
          </c:cat>
          <c:val>
            <c:numRef>
              <c:f>'NW (1st,2nd,3rd,4th)'!$E$5:$E$211</c:f>
              <c:numCache>
                <c:formatCode>General</c:formatCode>
                <c:ptCount val="207"/>
                <c:pt idx="0">
                  <c:v>0.368545516344785</c:v>
                </c:pt>
                <c:pt idx="1">
                  <c:v>0.37897604982624117</c:v>
                </c:pt>
                <c:pt idx="2">
                  <c:v>0.41026765027060969</c:v>
                </c:pt>
                <c:pt idx="3">
                  <c:v>0.39288342780151614</c:v>
                </c:pt>
                <c:pt idx="4">
                  <c:v>0.39636027229533483</c:v>
                </c:pt>
                <c:pt idx="5">
                  <c:v>0.40331396128297226</c:v>
                </c:pt>
                <c:pt idx="6">
                  <c:v>0.42765187273970334</c:v>
                </c:pt>
                <c:pt idx="7">
                  <c:v>0.43112871723352209</c:v>
                </c:pt>
                <c:pt idx="8">
                  <c:v>0.52848036306044643</c:v>
                </c:pt>
                <c:pt idx="9">
                  <c:v>0.53543405204808392</c:v>
                </c:pt>
                <c:pt idx="10">
                  <c:v>0.6188783198997333</c:v>
                </c:pt>
                <c:pt idx="11">
                  <c:v>0.61192463091209592</c:v>
                </c:pt>
                <c:pt idx="12">
                  <c:v>0.71970681022047633</c:v>
                </c:pt>
                <c:pt idx="13">
                  <c:v>0.75099841066484496</c:v>
                </c:pt>
                <c:pt idx="14">
                  <c:v>1.1334513049849051</c:v>
                </c:pt>
                <c:pt idx="15">
                  <c:v>1.3768304195522159</c:v>
                </c:pt>
                <c:pt idx="16">
                  <c:v>1.6515011345638952</c:v>
                </c:pt>
                <c:pt idx="17">
                  <c:v>1.8566349596992</c:v>
                </c:pt>
                <c:pt idx="18">
                  <c:v>2.023523495402499</c:v>
                </c:pt>
                <c:pt idx="19">
                  <c:v>2.5693880809320393</c:v>
                </c:pt>
                <c:pt idx="20">
                  <c:v>3.6924088524354879</c:v>
                </c:pt>
                <c:pt idx="21">
                  <c:v>4.971887626160779</c:v>
                </c:pt>
                <c:pt idx="22">
                  <c:v>7.374387171389519</c:v>
                </c:pt>
                <c:pt idx="23">
                  <c:v>9.0919483513359705</c:v>
                </c:pt>
                <c:pt idx="24">
                  <c:v>10.308843924172523</c:v>
                </c:pt>
                <c:pt idx="25">
                  <c:v>10.614806239628573</c:v>
                </c:pt>
                <c:pt idx="26">
                  <c:v>12.426242220908128</c:v>
                </c:pt>
                <c:pt idx="27">
                  <c:v>14.296784558582603</c:v>
                </c:pt>
                <c:pt idx="28">
                  <c:v>17.116505443069592</c:v>
                </c:pt>
                <c:pt idx="29">
                  <c:v>18.423798972745434</c:v>
                </c:pt>
                <c:pt idx="30">
                  <c:v>20.471660379604664</c:v>
                </c:pt>
                <c:pt idx="31">
                  <c:v>27.098525984823159</c:v>
                </c:pt>
                <c:pt idx="32">
                  <c:v>28.923869344077989</c:v>
                </c:pt>
                <c:pt idx="33">
                  <c:v>31.468919513553296</c:v>
                </c:pt>
                <c:pt idx="34">
                  <c:v>33.325554473252495</c:v>
                </c:pt>
                <c:pt idx="35">
                  <c:v>32.501542328217461</c:v>
                </c:pt>
                <c:pt idx="36">
                  <c:v>31.500211113997665</c:v>
                </c:pt>
                <c:pt idx="37">
                  <c:v>31.694914405651513</c:v>
                </c:pt>
                <c:pt idx="38">
                  <c:v>25.832954589073132</c:v>
                </c:pt>
                <c:pt idx="39">
                  <c:v>25.603482852481104</c:v>
                </c:pt>
                <c:pt idx="40">
                  <c:v>23.260089663647282</c:v>
                </c:pt>
                <c:pt idx="41">
                  <c:v>22.682933477673373</c:v>
                </c:pt>
                <c:pt idx="42">
                  <c:v>22.543859697920624</c:v>
                </c:pt>
                <c:pt idx="43">
                  <c:v>22.578628142858811</c:v>
                </c:pt>
                <c:pt idx="44">
                  <c:v>20.290864465926088</c:v>
                </c:pt>
                <c:pt idx="45">
                  <c:v>18.886219290423323</c:v>
                </c:pt>
                <c:pt idx="46">
                  <c:v>17.224287622377968</c:v>
                </c:pt>
                <c:pt idx="47">
                  <c:v>15.305069461790035</c:v>
                </c:pt>
                <c:pt idx="48">
                  <c:v>12.0681272380448</c:v>
                </c:pt>
                <c:pt idx="49">
                  <c:v>10.239307034296148</c:v>
                </c:pt>
                <c:pt idx="50">
                  <c:v>8.3409499406711252</c:v>
                </c:pt>
                <c:pt idx="51">
                  <c:v>7.2144523246738572</c:v>
                </c:pt>
                <c:pt idx="52">
                  <c:v>6.8424299638352535</c:v>
                </c:pt>
                <c:pt idx="53">
                  <c:v>6.8250457413661607</c:v>
                </c:pt>
                <c:pt idx="54">
                  <c:v>6.8771984087734408</c:v>
                </c:pt>
                <c:pt idx="55">
                  <c:v>7.1031933008716583</c:v>
                </c:pt>
                <c:pt idx="56">
                  <c:v>6.7242172510454168</c:v>
                </c:pt>
                <c:pt idx="57">
                  <c:v>6.7311709400330546</c:v>
                </c:pt>
                <c:pt idx="58">
                  <c:v>6.8319994303537976</c:v>
                </c:pt>
                <c:pt idx="59">
                  <c:v>6.9084900092178092</c:v>
                </c:pt>
                <c:pt idx="60">
                  <c:v>6.7520320069959672</c:v>
                </c:pt>
                <c:pt idx="61">
                  <c:v>6.6685877391443187</c:v>
                </c:pt>
                <c:pt idx="62">
                  <c:v>6.1679221320344197</c:v>
                </c:pt>
                <c:pt idx="63">
                  <c:v>5.7993766156896367</c:v>
                </c:pt>
                <c:pt idx="64">
                  <c:v>5.2500351856662775</c:v>
                </c:pt>
                <c:pt idx="65">
                  <c:v>4.9614570926793231</c:v>
                </c:pt>
                <c:pt idx="66">
                  <c:v>4.7006937556429174</c:v>
                </c:pt>
                <c:pt idx="67">
                  <c:v>4.7945685569760235</c:v>
                </c:pt>
                <c:pt idx="68">
                  <c:v>4.7806611790007496</c:v>
                </c:pt>
                <c:pt idx="69">
                  <c:v>4.7215548226058308</c:v>
                </c:pt>
                <c:pt idx="70">
                  <c:v>4.6450642437418193</c:v>
                </c:pt>
                <c:pt idx="71">
                  <c:v>4.6311568657665436</c:v>
                </c:pt>
                <c:pt idx="72">
                  <c:v>4.6763558441861877</c:v>
                </c:pt>
                <c:pt idx="73">
                  <c:v>4.8119527794451189</c:v>
                </c:pt>
                <c:pt idx="74">
                  <c:v>4.7215548226058308</c:v>
                </c:pt>
                <c:pt idx="75">
                  <c:v>4.6381105547541805</c:v>
                </c:pt>
                <c:pt idx="76">
                  <c:v>5.1387761618640777</c:v>
                </c:pt>
                <c:pt idx="77">
                  <c:v>5.3160952310488332</c:v>
                </c:pt>
                <c:pt idx="78">
                  <c:v>5.4690763887768572</c:v>
                </c:pt>
                <c:pt idx="79">
                  <c:v>5.4447384773201266</c:v>
                </c:pt>
                <c:pt idx="80">
                  <c:v>5.4829837667521319</c:v>
                </c:pt>
                <c:pt idx="81">
                  <c:v>5.4864606112459509</c:v>
                </c:pt>
                <c:pt idx="82">
                  <c:v>5.6081501685296056</c:v>
                </c:pt>
                <c:pt idx="83">
                  <c:v>5.2743730971230081</c:v>
                </c:pt>
                <c:pt idx="84">
                  <c:v>5.1492066953455344</c:v>
                </c:pt>
                <c:pt idx="85">
                  <c:v>4.971887626160779</c:v>
                </c:pt>
                <c:pt idx="86">
                  <c:v>5.3021878530735576</c:v>
                </c:pt>
                <c:pt idx="87">
                  <c:v>5.2917573195921017</c:v>
                </c:pt>
                <c:pt idx="88">
                  <c:v>5.2952341640859206</c:v>
                </c:pt>
                <c:pt idx="89">
                  <c:v>5.2222204297157271</c:v>
                </c:pt>
                <c:pt idx="90">
                  <c:v>4.9440728702102295</c:v>
                </c:pt>
                <c:pt idx="91">
                  <c:v>4.7389390450749245</c:v>
                </c:pt>
                <c:pt idx="92">
                  <c:v>4.6346337102603625</c:v>
                </c:pt>
                <c:pt idx="93">
                  <c:v>4.050523835298816</c:v>
                </c:pt>
                <c:pt idx="94">
                  <c:v>3.8558205436449673</c:v>
                </c:pt>
                <c:pt idx="95">
                  <c:v>3.814098409719143</c:v>
                </c:pt>
                <c:pt idx="96">
                  <c:v>3.5394276947074634</c:v>
                </c:pt>
                <c:pt idx="97">
                  <c:v>4.0122785458668107</c:v>
                </c:pt>
                <c:pt idx="98">
                  <c:v>4.2904261053723092</c:v>
                </c:pt>
                <c:pt idx="99">
                  <c:v>4.3321482392981334</c:v>
                </c:pt>
                <c:pt idx="100">
                  <c:v>4.3286713948043145</c:v>
                </c:pt>
                <c:pt idx="101">
                  <c:v>4.4990367750014331</c:v>
                </c:pt>
                <c:pt idx="102">
                  <c:v>4.961457092679324</c:v>
                </c:pt>
                <c:pt idx="103">
                  <c:v>5.1839751402837217</c:v>
                </c:pt>
                <c:pt idx="104">
                  <c:v>4.7876148679883865</c:v>
                </c:pt>
                <c:pt idx="105">
                  <c:v>4.1304912586566473</c:v>
                </c:pt>
                <c:pt idx="106">
                  <c:v>3.8106215652253246</c:v>
                </c:pt>
                <c:pt idx="107">
                  <c:v>3.9566490339657112</c:v>
                </c:pt>
                <c:pt idx="108">
                  <c:v>3.7723762757933188</c:v>
                </c:pt>
                <c:pt idx="109">
                  <c:v>3.2195580012761407</c:v>
                </c:pt>
                <c:pt idx="110">
                  <c:v>2.718892394166244</c:v>
                </c:pt>
                <c:pt idx="111">
                  <c:v>2.2947173659203597</c:v>
                </c:pt>
                <c:pt idx="112">
                  <c:v>2.1521667416737915</c:v>
                </c:pt>
                <c:pt idx="113">
                  <c:v>2.1173982967356042</c:v>
                </c:pt>
                <c:pt idx="114">
                  <c:v>1.9261718495755744</c:v>
                </c:pt>
                <c:pt idx="115">
                  <c:v>1.8740191821682937</c:v>
                </c:pt>
                <c:pt idx="116">
                  <c:v>2.0513382513530485</c:v>
                </c:pt>
                <c:pt idx="117">
                  <c:v>2.1069677632541484</c:v>
                </c:pt>
                <c:pt idx="118">
                  <c:v>2.0304771843901364</c:v>
                </c:pt>
                <c:pt idx="119">
                  <c:v>2.1730278086367045</c:v>
                </c:pt>
                <c:pt idx="120">
                  <c:v>2.1556435861676104</c:v>
                </c:pt>
                <c:pt idx="121">
                  <c:v>2.0478614068592296</c:v>
                </c:pt>
                <c:pt idx="122">
                  <c:v>1.9678939835013993</c:v>
                </c:pt>
                <c:pt idx="123">
                  <c:v>1.766237002859913</c:v>
                </c:pt>
                <c:pt idx="124">
                  <c:v>1.818389670267194</c:v>
                </c:pt>
                <c:pt idx="125">
                  <c:v>1.7870980698228254</c:v>
                </c:pt>
                <c:pt idx="126">
                  <c:v>1.5819642446875208</c:v>
                </c:pt>
                <c:pt idx="127">
                  <c:v>1.5019968213296901</c:v>
                </c:pt>
                <c:pt idx="128">
                  <c:v>1.3872609530336717</c:v>
                </c:pt>
                <c:pt idx="129">
                  <c:v>1.3629230415769409</c:v>
                </c:pt>
                <c:pt idx="130">
                  <c:v>1.3351082856263912</c:v>
                </c:pt>
                <c:pt idx="131">
                  <c:v>1.3038166851820223</c:v>
                </c:pt>
                <c:pt idx="132">
                  <c:v>1.1856039723921856</c:v>
                </c:pt>
                <c:pt idx="133">
                  <c:v>1.3246777521449349</c:v>
                </c:pt>
                <c:pt idx="134">
                  <c:v>1.5124273548111462</c:v>
                </c:pt>
                <c:pt idx="135">
                  <c:v>1.4289830869594964</c:v>
                </c:pt>
                <c:pt idx="136">
                  <c:v>1.3942146420213093</c:v>
                </c:pt>
                <c:pt idx="137">
                  <c:v>1.3629230415769411</c:v>
                </c:pt>
                <c:pt idx="138">
                  <c:v>1.3420619746140283</c:v>
                </c:pt>
                <c:pt idx="139">
                  <c:v>1.3490156636016659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F18-42A9-A900-FF87D9FEE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0001381406271592E-3"/>
              <c:y val="0.405790682414698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627061506508362"/>
          <c:y val="0.33538533464566928"/>
          <c:w val="0.20156404272180659"/>
          <c:h val="0.1800892129863077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[Figures.xlsx]MP (1st,2nd,3rd,4th)!PivotTable4</c:name>
    <c:fmtId val="-1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7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7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1545368472776533E-2"/>
          <c:y val="0.33495734908136476"/>
          <c:w val="0.60673469241002409"/>
          <c:h val="0.56758530183727041"/>
        </c:manualLayout>
      </c:layout>
      <c:lineChart>
        <c:grouping val="standard"/>
        <c:varyColors val="0"/>
        <c:ser>
          <c:idx val="0"/>
          <c:order val="0"/>
          <c:tx>
            <c:strRef>
              <c:f>'MP (1st,2nd,3rd,4th)'!$B$3:$B$4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'MP (1st,2nd,3rd,4th)'!$A$5:$A$185</c:f>
              <c:strCache>
                <c:ptCount val="181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</c:strCache>
            </c:strRef>
          </c:cat>
          <c:val>
            <c:numRef>
              <c:f>'MP (1st,2nd,3rd,4th)'!$B$5:$B$185</c:f>
              <c:numCache>
                <c:formatCode>0</c:formatCode>
                <c:ptCount val="181"/>
                <c:pt idx="0">
                  <c:v>0.79979237145825532</c:v>
                </c:pt>
                <c:pt idx="1">
                  <c:v>0.8333714404889454</c:v>
                </c:pt>
                <c:pt idx="2">
                  <c:v>0.84252936840640635</c:v>
                </c:pt>
                <c:pt idx="3">
                  <c:v>0.83642408312809913</c:v>
                </c:pt>
                <c:pt idx="4">
                  <c:v>0.97379300189001328</c:v>
                </c:pt>
                <c:pt idx="5">
                  <c:v>0.98295092980747412</c:v>
                </c:pt>
                <c:pt idx="6">
                  <c:v>0.98295092980747423</c:v>
                </c:pt>
                <c:pt idx="7">
                  <c:v>1.0684249237037762</c:v>
                </c:pt>
                <c:pt idx="8">
                  <c:v>1.1630568455175394</c:v>
                </c:pt>
                <c:pt idx="9">
                  <c:v>1.3523206891450654</c:v>
                </c:pt>
                <c:pt idx="10">
                  <c:v>1.5049528211027476</c:v>
                </c:pt>
                <c:pt idx="11">
                  <c:v>1.6117953134731253</c:v>
                </c:pt>
                <c:pt idx="12">
                  <c:v>1.8102170850181121</c:v>
                </c:pt>
                <c:pt idx="13">
                  <c:v>2.1215866342117837</c:v>
                </c:pt>
                <c:pt idx="14">
                  <c:v>2.3077978352001565</c:v>
                </c:pt>
                <c:pt idx="15">
                  <c:v>2.726009876764206</c:v>
                </c:pt>
                <c:pt idx="16">
                  <c:v>2.8969578645568106</c:v>
                </c:pt>
                <c:pt idx="17">
                  <c:v>3.3090646208425527</c:v>
                </c:pt>
                <c:pt idx="18">
                  <c:v>3.5502233893356907</c:v>
                </c:pt>
                <c:pt idx="19">
                  <c:v>3.730329305045756</c:v>
                </c:pt>
                <c:pt idx="20">
                  <c:v>4.3469631181547923</c:v>
                </c:pt>
                <c:pt idx="21">
                  <c:v>5.07349206627336</c:v>
                </c:pt>
                <c:pt idx="22">
                  <c:v>5.5039146783940245</c:v>
                </c:pt>
                <c:pt idx="23">
                  <c:v>6.141916989977136</c:v>
                </c:pt>
                <c:pt idx="24">
                  <c:v>6.4899182508406517</c:v>
                </c:pt>
                <c:pt idx="25">
                  <c:v>6.7860245868385558</c:v>
                </c:pt>
                <c:pt idx="26">
                  <c:v>7.70181737858465</c:v>
                </c:pt>
                <c:pt idx="27">
                  <c:v>8.1505558465402341</c:v>
                </c:pt>
                <c:pt idx="28">
                  <c:v>8.5473993896302094</c:v>
                </c:pt>
                <c:pt idx="29">
                  <c:v>9.228138698161473</c:v>
                </c:pt>
                <c:pt idx="30">
                  <c:v>9.6219295986122937</c:v>
                </c:pt>
                <c:pt idx="31">
                  <c:v>9.5395082473551458</c:v>
                </c:pt>
                <c:pt idx="32">
                  <c:v>9.4265604697064589</c:v>
                </c:pt>
                <c:pt idx="33">
                  <c:v>9.875298937662043</c:v>
                </c:pt>
                <c:pt idx="34">
                  <c:v>10.424774612709701</c:v>
                </c:pt>
                <c:pt idx="35">
                  <c:v>11.24288284000288</c:v>
                </c:pt>
                <c:pt idx="36">
                  <c:v>11.517620677526708</c:v>
                </c:pt>
                <c:pt idx="37">
                  <c:v>11.841200797276993</c:v>
                </c:pt>
                <c:pt idx="38">
                  <c:v>12.094570136326746</c:v>
                </c:pt>
                <c:pt idx="39">
                  <c:v>11.868674581029378</c:v>
                </c:pt>
                <c:pt idx="40">
                  <c:v>12.686782808322553</c:v>
                </c:pt>
                <c:pt idx="41">
                  <c:v>13.104994849886603</c:v>
                </c:pt>
                <c:pt idx="42">
                  <c:v>13.263732267122593</c:v>
                </c:pt>
                <c:pt idx="43">
                  <c:v>13.016468213351148</c:v>
                </c:pt>
                <c:pt idx="44">
                  <c:v>12.552466532199796</c:v>
                </c:pt>
                <c:pt idx="45">
                  <c:v>12.238044340366971</c:v>
                </c:pt>
                <c:pt idx="46">
                  <c:v>12.711203949435786</c:v>
                </c:pt>
                <c:pt idx="47">
                  <c:v>14.326051905548061</c:v>
                </c:pt>
                <c:pt idx="48">
                  <c:v>13.807102656891942</c:v>
                </c:pt>
                <c:pt idx="49">
                  <c:v>12.714256592074936</c:v>
                </c:pt>
                <c:pt idx="50">
                  <c:v>12.372360616489727</c:v>
                </c:pt>
                <c:pt idx="51">
                  <c:v>12.573835030673868</c:v>
                </c:pt>
                <c:pt idx="52">
                  <c:v>12.393729114963802</c:v>
                </c:pt>
                <c:pt idx="53">
                  <c:v>11.651936953649468</c:v>
                </c:pt>
                <c:pt idx="54">
                  <c:v>7.9979237145825532</c:v>
                </c:pt>
                <c:pt idx="55">
                  <c:v>7.0454992111666153</c:v>
                </c:pt>
                <c:pt idx="56">
                  <c:v>6.9844463583835426</c:v>
                </c:pt>
                <c:pt idx="57">
                  <c:v>6.6578135959941012</c:v>
                </c:pt>
                <c:pt idx="58">
                  <c:v>6.2579174102649739</c:v>
                </c:pt>
                <c:pt idx="59">
                  <c:v>6.1632854884512112</c:v>
                </c:pt>
                <c:pt idx="60">
                  <c:v>6.6669715239115632</c:v>
                </c:pt>
                <c:pt idx="61">
                  <c:v>7.057709781723231</c:v>
                </c:pt>
                <c:pt idx="62">
                  <c:v>7.1676049167327616</c:v>
                </c:pt>
                <c:pt idx="63">
                  <c:v>6.554023746262879</c:v>
                </c:pt>
                <c:pt idx="64">
                  <c:v>6.0656009239982964</c:v>
                </c:pt>
                <c:pt idx="65">
                  <c:v>5.5283358195072543</c:v>
                </c:pt>
                <c:pt idx="66">
                  <c:v>5.1559134175305079</c:v>
                </c:pt>
                <c:pt idx="67">
                  <c:v>4.9422284327897534</c:v>
                </c:pt>
                <c:pt idx="68">
                  <c:v>4.5423322470606253</c:v>
                </c:pt>
                <c:pt idx="69">
                  <c:v>3.7181187344891411</c:v>
                </c:pt>
                <c:pt idx="70">
                  <c:v>3.2480117680594796</c:v>
                </c:pt>
                <c:pt idx="71">
                  <c:v>3.1869589152764064</c:v>
                </c:pt>
                <c:pt idx="72">
                  <c:v>3.150327203606563</c:v>
                </c:pt>
                <c:pt idx="73">
                  <c:v>3.7913821578288283</c:v>
                </c:pt>
                <c:pt idx="74">
                  <c:v>3.461696752800234</c:v>
                </c:pt>
                <c:pt idx="75">
                  <c:v>3.2052747711113283</c:v>
                </c:pt>
                <c:pt idx="76">
                  <c:v>3.2632749812552477</c:v>
                </c:pt>
                <c:pt idx="77">
                  <c:v>3.2693802665335556</c:v>
                </c:pt>
                <c:pt idx="78">
                  <c:v>3.144221918328256</c:v>
                </c:pt>
                <c:pt idx="79">
                  <c:v>2.881694651361042</c:v>
                </c:pt>
                <c:pt idx="80">
                  <c:v>2.1979027001906251</c:v>
                </c:pt>
                <c:pt idx="81">
                  <c:v>2.2223238413038544</c:v>
                </c:pt>
                <c:pt idx="82">
                  <c:v>2.1551657032424743</c:v>
                </c:pt>
                <c:pt idx="83">
                  <c:v>2.0727443519853259</c:v>
                </c:pt>
                <c:pt idx="84">
                  <c:v>2.1490604179641668</c:v>
                </c:pt>
                <c:pt idx="85">
                  <c:v>2.1490604179641672</c:v>
                </c:pt>
                <c:pt idx="86">
                  <c:v>2.0574811387895577</c:v>
                </c:pt>
                <c:pt idx="87">
                  <c:v>2.1368498474075523</c:v>
                </c:pt>
                <c:pt idx="88">
                  <c:v>2.0208494271197135</c:v>
                </c:pt>
                <c:pt idx="89">
                  <c:v>2.060533781428711</c:v>
                </c:pt>
                <c:pt idx="90">
                  <c:v>2.0727443519853259</c:v>
                </c:pt>
                <c:pt idx="91">
                  <c:v>2.204007985468933</c:v>
                </c:pt>
                <c:pt idx="92">
                  <c:v>2.164323631159935</c:v>
                </c:pt>
                <c:pt idx="93">
                  <c:v>2.2253764839430077</c:v>
                </c:pt>
                <c:pt idx="94">
                  <c:v>2.1368498474075523</c:v>
                </c:pt>
                <c:pt idx="95">
                  <c:v>2.2955872646435416</c:v>
                </c:pt>
                <c:pt idx="96">
                  <c:v>2.2162185560255474</c:v>
                </c:pt>
                <c:pt idx="97">
                  <c:v>2.2528502676953908</c:v>
                </c:pt>
                <c:pt idx="98">
                  <c:v>1.9903230007281774</c:v>
                </c:pt>
                <c:pt idx="99">
                  <c:v>1.6636902383387373</c:v>
                </c:pt>
                <c:pt idx="100">
                  <c:v>1.6545323104212764</c:v>
                </c:pt>
                <c:pt idx="101">
                  <c:v>1.6606375956995836</c:v>
                </c:pt>
                <c:pt idx="102">
                  <c:v>1.682006094173659</c:v>
                </c:pt>
                <c:pt idx="103">
                  <c:v>1.6942166647302737</c:v>
                </c:pt>
                <c:pt idx="104">
                  <c:v>1.6301111693080472</c:v>
                </c:pt>
                <c:pt idx="105">
                  <c:v>1.6087426708339716</c:v>
                </c:pt>
                <c:pt idx="106">
                  <c:v>1.8041117997398051</c:v>
                </c:pt>
                <c:pt idx="107">
                  <c:v>1.7400063043175782</c:v>
                </c:pt>
                <c:pt idx="108">
                  <c:v>1.6972693073694276</c:v>
                </c:pt>
                <c:pt idx="109">
                  <c:v>1.6942166647302739</c:v>
                </c:pt>
                <c:pt idx="110">
                  <c:v>1.6270585266688935</c:v>
                </c:pt>
                <c:pt idx="111">
                  <c:v>1.6759008088953518</c:v>
                </c:pt>
                <c:pt idx="112">
                  <c:v>1.7247430911218102</c:v>
                </c:pt>
                <c:pt idx="113">
                  <c:v>1.8010591571006513</c:v>
                </c:pt>
                <c:pt idx="114">
                  <c:v>1.7613748027916538</c:v>
                </c:pt>
                <c:pt idx="115">
                  <c:v>1.7888485865440364</c:v>
                </c:pt>
                <c:pt idx="116">
                  <c:v>1.7339010190392707</c:v>
                </c:pt>
                <c:pt idx="117">
                  <c:v>1.7674800880699613</c:v>
                </c:pt>
                <c:pt idx="118">
                  <c:v>1.6514796677821229</c:v>
                </c:pt>
                <c:pt idx="119">
                  <c:v>1.7919012291831906</c:v>
                </c:pt>
                <c:pt idx="120">
                  <c:v>1.6636902383387373</c:v>
                </c:pt>
                <c:pt idx="121">
                  <c:v>1.7827433012657294</c:v>
                </c:pt>
                <c:pt idx="122">
                  <c:v>1.8895857936361071</c:v>
                </c:pt>
                <c:pt idx="123">
                  <c:v>1.8712699378011852</c:v>
                </c:pt>
                <c:pt idx="124">
                  <c:v>1.9659018596149482</c:v>
                </c:pt>
                <c:pt idx="125">
                  <c:v>1.9628492169757945</c:v>
                </c:pt>
                <c:pt idx="126">
                  <c:v>1.8376908687704954</c:v>
                </c:pt>
                <c:pt idx="127">
                  <c:v>1.8956910789144146</c:v>
                </c:pt>
                <c:pt idx="128">
                  <c:v>1.7735853733482685</c:v>
                </c:pt>
                <c:pt idx="129">
                  <c:v>1.6911640220911202</c:v>
                </c:pt>
                <c:pt idx="130">
                  <c:v>1.7522168748741931</c:v>
                </c:pt>
                <c:pt idx="131">
                  <c:v>1.6179005987514326</c:v>
                </c:pt>
                <c:pt idx="132">
                  <c:v>1.6575849530604299</c:v>
                </c:pt>
                <c:pt idx="133">
                  <c:v>1.7339010190392712</c:v>
                </c:pt>
                <c:pt idx="134">
                  <c:v>1.6728481662561983</c:v>
                </c:pt>
                <c:pt idx="135">
                  <c:v>1.62400588402974</c:v>
                </c:pt>
                <c:pt idx="136">
                  <c:v>1.5782162444424352</c:v>
                </c:pt>
                <c:pt idx="137">
                  <c:v>1.4133735419281384</c:v>
                </c:pt>
                <c:pt idx="138">
                  <c:v>1.3584259744233727</c:v>
                </c:pt>
                <c:pt idx="139">
                  <c:v>1.2760046231662243</c:v>
                </c:pt>
                <c:pt idx="140">
                  <c:v>1.2027411998265367</c:v>
                </c:pt>
                <c:pt idx="141">
                  <c:v>1.2332676262180731</c:v>
                </c:pt>
                <c:pt idx="142">
                  <c:v>1.248530839413841</c:v>
                </c:pt>
                <c:pt idx="143">
                  <c:v>1.2332676262180731</c:v>
                </c:pt>
                <c:pt idx="144">
                  <c:v>1.3706365449799873</c:v>
                </c:pt>
                <c:pt idx="145">
                  <c:v>1.4072682566498307</c:v>
                </c:pt>
                <c:pt idx="146">
                  <c:v>1.3736891876191408</c:v>
                </c:pt>
                <c:pt idx="147">
                  <c:v>1.2637940526096096</c:v>
                </c:pt>
                <c:pt idx="148">
                  <c:v>1.1538989176000782</c:v>
                </c:pt>
                <c:pt idx="149">
                  <c:v>1.2271623409397658</c:v>
                </c:pt>
                <c:pt idx="150">
                  <c:v>1.2210570556614584</c:v>
                </c:pt>
                <c:pt idx="151">
                  <c:v>1.1386357044043101</c:v>
                </c:pt>
                <c:pt idx="152">
                  <c:v>1.0378984973122398</c:v>
                </c:pt>
                <c:pt idx="153">
                  <c:v>1.1142145632910809</c:v>
                </c:pt>
                <c:pt idx="154">
                  <c:v>1.2210570556614584</c:v>
                </c:pt>
                <c:pt idx="155">
                  <c:v>1.2607414099704557</c:v>
                </c:pt>
                <c:pt idx="156">
                  <c:v>1.2088464851048439</c:v>
                </c:pt>
                <c:pt idx="157">
                  <c:v>1.1630568455175392</c:v>
                </c:pt>
                <c:pt idx="158">
                  <c:v>1.1081092780127733</c:v>
                </c:pt>
                <c:pt idx="159">
                  <c:v>1.1111619206519272</c:v>
                </c:pt>
                <c:pt idx="160">
                  <c:v>1.0073720709207035</c:v>
                </c:pt>
                <c:pt idx="161">
                  <c:v>0.9066348638286329</c:v>
                </c:pt>
                <c:pt idx="162">
                  <c:v>0.89442429327201833</c:v>
                </c:pt>
                <c:pt idx="163">
                  <c:v>0.87916108007625027</c:v>
                </c:pt>
                <c:pt idx="164">
                  <c:v>0.88221372271540399</c:v>
                </c:pt>
                <c:pt idx="165">
                  <c:v>0.95547714605509149</c:v>
                </c:pt>
                <c:pt idx="166">
                  <c:v>1.0073720709207035</c:v>
                </c:pt>
                <c:pt idx="167">
                  <c:v>1.0409511399513935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CD-4205-8CA0-73FA0477F22A}"/>
            </c:ext>
          </c:extLst>
        </c:ser>
        <c:ser>
          <c:idx val="1"/>
          <c:order val="1"/>
          <c:tx>
            <c:strRef>
              <c:f>'MP (1st,2nd,3rd,4th)'!$C$3:$C$4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'MP (1st,2nd,3rd,4th)'!$A$5:$A$185</c:f>
              <c:strCache>
                <c:ptCount val="181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</c:strCache>
            </c:strRef>
          </c:cat>
          <c:val>
            <c:numRef>
              <c:f>'MP (1st,2nd,3rd,4th)'!$C$5:$C$185</c:f>
              <c:numCache>
                <c:formatCode>0</c:formatCode>
                <c:ptCount val="181"/>
                <c:pt idx="0">
                  <c:v>1.0928460648170053</c:v>
                </c:pt>
                <c:pt idx="1">
                  <c:v>1.0989513500953128</c:v>
                </c:pt>
                <c:pt idx="2">
                  <c:v>1.1508462749609247</c:v>
                </c:pt>
                <c:pt idx="3">
                  <c:v>1.2149517703831514</c:v>
                </c:pt>
                <c:pt idx="4">
                  <c:v>1.1752674160741539</c:v>
                </c:pt>
                <c:pt idx="5">
                  <c:v>1.2607414099704559</c:v>
                </c:pt>
                <c:pt idx="6">
                  <c:v>1.3492680465059119</c:v>
                </c:pt>
                <c:pt idx="7">
                  <c:v>1.4225314698455993</c:v>
                </c:pt>
                <c:pt idx="8">
                  <c:v>1.6056900281948181</c:v>
                </c:pt>
                <c:pt idx="9">
                  <c:v>1.7094798779260418</c:v>
                </c:pt>
                <c:pt idx="10">
                  <c:v>1.7339010190392707</c:v>
                </c:pt>
                <c:pt idx="11">
                  <c:v>1.7980065144614976</c:v>
                </c:pt>
                <c:pt idx="12">
                  <c:v>1.9750597875324092</c:v>
                </c:pt>
                <c:pt idx="13">
                  <c:v>2.2345344118604689</c:v>
                </c:pt>
                <c:pt idx="14">
                  <c:v>2.2497976250562375</c:v>
                </c:pt>
                <c:pt idx="15">
                  <c:v>2.5092722493842978</c:v>
                </c:pt>
                <c:pt idx="16">
                  <c:v>2.8420102970520449</c:v>
                </c:pt>
                <c:pt idx="17">
                  <c:v>3.0343267833187246</c:v>
                </c:pt>
                <c:pt idx="18">
                  <c:v>3.312117263481706</c:v>
                </c:pt>
                <c:pt idx="19">
                  <c:v>3.7547504461589845</c:v>
                </c:pt>
                <c:pt idx="20">
                  <c:v>4.1332781334140369</c:v>
                </c:pt>
                <c:pt idx="21">
                  <c:v>4.9880180723770584</c:v>
                </c:pt>
                <c:pt idx="22">
                  <c:v>5.1833872012828914</c:v>
                </c:pt>
                <c:pt idx="23">
                  <c:v>5.1650713454479691</c:v>
                </c:pt>
                <c:pt idx="24">
                  <c:v>5.5771781017337121</c:v>
                </c:pt>
                <c:pt idx="25">
                  <c:v>6.1602328458120592</c:v>
                </c:pt>
                <c:pt idx="26">
                  <c:v>7.2530789106290632</c:v>
                </c:pt>
                <c:pt idx="27">
                  <c:v>8.0070816425000135</c:v>
                </c:pt>
                <c:pt idx="28">
                  <c:v>9.148769989543478</c:v>
                </c:pt>
                <c:pt idx="29">
                  <c:v>10.427827255348856</c:v>
                </c:pt>
                <c:pt idx="30">
                  <c:v>11.053618996375352</c:v>
                </c:pt>
                <c:pt idx="31">
                  <c:v>11.853411367833607</c:v>
                </c:pt>
                <c:pt idx="32">
                  <c:v>12.262465481480197</c:v>
                </c:pt>
                <c:pt idx="33">
                  <c:v>14.017734998993543</c:v>
                </c:pt>
                <c:pt idx="34">
                  <c:v>15.934794576382032</c:v>
                </c:pt>
                <c:pt idx="35">
                  <c:v>18.022802141563126</c:v>
                </c:pt>
                <c:pt idx="36">
                  <c:v>20.388600186907201</c:v>
                </c:pt>
                <c:pt idx="37">
                  <c:v>22.446081325696756</c:v>
                </c:pt>
                <c:pt idx="38">
                  <c:v>23.764822945811137</c:v>
                </c:pt>
                <c:pt idx="39">
                  <c:v>24.485246608651398</c:v>
                </c:pt>
                <c:pt idx="40">
                  <c:v>23.493137750926461</c:v>
                </c:pt>
                <c:pt idx="41">
                  <c:v>24.469983395455625</c:v>
                </c:pt>
                <c:pt idx="42">
                  <c:v>23.2733474809074</c:v>
                </c:pt>
                <c:pt idx="43">
                  <c:v>22.244606911512623</c:v>
                </c:pt>
                <c:pt idx="44">
                  <c:v>22.940609433239654</c:v>
                </c:pt>
                <c:pt idx="45">
                  <c:v>21.408182828384522</c:v>
                </c:pt>
                <c:pt idx="46">
                  <c:v>21.762289374526347</c:v>
                </c:pt>
                <c:pt idx="47">
                  <c:v>23.248926339794171</c:v>
                </c:pt>
                <c:pt idx="48">
                  <c:v>21.160918774613076</c:v>
                </c:pt>
                <c:pt idx="49">
                  <c:v>21.585236101455429</c:v>
                </c:pt>
                <c:pt idx="50">
                  <c:v>21.936290004958099</c:v>
                </c:pt>
                <c:pt idx="51">
                  <c:v>21.203655771561227</c:v>
                </c:pt>
                <c:pt idx="52">
                  <c:v>21.472288323806744</c:v>
                </c:pt>
                <c:pt idx="53">
                  <c:v>20.47712682344266</c:v>
                </c:pt>
                <c:pt idx="54">
                  <c:v>18.26701355269542</c:v>
                </c:pt>
                <c:pt idx="55">
                  <c:v>19.094279707906058</c:v>
                </c:pt>
                <c:pt idx="56">
                  <c:v>17.806064514183216</c:v>
                </c:pt>
                <c:pt idx="57">
                  <c:v>15.885952294155576</c:v>
                </c:pt>
                <c:pt idx="58">
                  <c:v>14.344367761382983</c:v>
                </c:pt>
                <c:pt idx="59">
                  <c:v>13.858997581757551</c:v>
                </c:pt>
                <c:pt idx="60">
                  <c:v>13.013415570711995</c:v>
                </c:pt>
                <c:pt idx="61">
                  <c:v>12.213623199253741</c:v>
                </c:pt>
                <c:pt idx="62">
                  <c:v>9.8295092980747398</c:v>
                </c:pt>
                <c:pt idx="63">
                  <c:v>8.6878209510312772</c:v>
                </c:pt>
                <c:pt idx="64">
                  <c:v>8.0986609216746253</c:v>
                </c:pt>
                <c:pt idx="65">
                  <c:v>6.9294987908787773</c:v>
                </c:pt>
                <c:pt idx="66">
                  <c:v>6.40444425694435</c:v>
                </c:pt>
                <c:pt idx="67">
                  <c:v>6.1388643473379814</c:v>
                </c:pt>
                <c:pt idx="68">
                  <c:v>5.8580212245358476</c:v>
                </c:pt>
                <c:pt idx="69">
                  <c:v>5.4184406844977229</c:v>
                </c:pt>
                <c:pt idx="70">
                  <c:v>5.1406502043347402</c:v>
                </c:pt>
                <c:pt idx="71">
                  <c:v>4.5392796044214716</c:v>
                </c:pt>
                <c:pt idx="72">
                  <c:v>4.408015970937865</c:v>
                </c:pt>
                <c:pt idx="73">
                  <c:v>4.6705432379050791</c:v>
                </c:pt>
                <c:pt idx="74">
                  <c:v>4.5698060308130088</c:v>
                </c:pt>
                <c:pt idx="75">
                  <c:v>4.3774895445463287</c:v>
                </c:pt>
                <c:pt idx="76">
                  <c:v>4.5423322470606262</c:v>
                </c:pt>
                <c:pt idx="77">
                  <c:v>4.2889629080108724</c:v>
                </c:pt>
                <c:pt idx="78">
                  <c:v>4.2004362714754171</c:v>
                </c:pt>
                <c:pt idx="79">
                  <c:v>4.1485413466098056</c:v>
                </c:pt>
                <c:pt idx="80">
                  <c:v>3.5471707466965374</c:v>
                </c:pt>
                <c:pt idx="81">
                  <c:v>3.4952758218309254</c:v>
                </c:pt>
                <c:pt idx="82">
                  <c:v>3.3884333294605473</c:v>
                </c:pt>
                <c:pt idx="83">
                  <c:v>3.2022221284721746</c:v>
                </c:pt>
                <c:pt idx="84">
                  <c:v>3.0404320685970316</c:v>
                </c:pt>
                <c:pt idx="85">
                  <c:v>2.915273720391732</c:v>
                </c:pt>
                <c:pt idx="86">
                  <c:v>2.9183263630308858</c:v>
                </c:pt>
                <c:pt idx="87">
                  <c:v>2.8694840808044271</c:v>
                </c:pt>
                <c:pt idx="88">
                  <c:v>2.939694861504961</c:v>
                </c:pt>
                <c:pt idx="89">
                  <c:v>2.7290625194033598</c:v>
                </c:pt>
                <c:pt idx="90">
                  <c:v>2.6344305975895965</c:v>
                </c:pt>
                <c:pt idx="91">
                  <c:v>2.4970616788276829</c:v>
                </c:pt>
                <c:pt idx="92">
                  <c:v>2.6466411681462114</c:v>
                </c:pt>
                <c:pt idx="93">
                  <c:v>2.5336933904975263</c:v>
                </c:pt>
                <c:pt idx="94">
                  <c:v>2.6680096666202866</c:v>
                </c:pt>
                <c:pt idx="95">
                  <c:v>2.6283253123112891</c:v>
                </c:pt>
                <c:pt idx="96">
                  <c:v>2.6496938107853647</c:v>
                </c:pt>
                <c:pt idx="97">
                  <c:v>2.9274842909483465</c:v>
                </c:pt>
                <c:pt idx="98">
                  <c:v>3.1778009873589457</c:v>
                </c:pt>
                <c:pt idx="99">
                  <c:v>3.0068529995663411</c:v>
                </c:pt>
                <c:pt idx="100">
                  <c:v>2.9458001467832688</c:v>
                </c:pt>
                <c:pt idx="101">
                  <c:v>2.7992733001038941</c:v>
                </c:pt>
                <c:pt idx="102">
                  <c:v>2.9335895762266539</c:v>
                </c:pt>
                <c:pt idx="103">
                  <c:v>2.973273930535651</c:v>
                </c:pt>
                <c:pt idx="104">
                  <c:v>2.8450629396911986</c:v>
                </c:pt>
                <c:pt idx="105">
                  <c:v>2.6710623092594408</c:v>
                </c:pt>
                <c:pt idx="106">
                  <c:v>2.6771675945377482</c:v>
                </c:pt>
                <c:pt idx="107">
                  <c:v>2.9213790056700395</c:v>
                </c:pt>
                <c:pt idx="108">
                  <c:v>2.9458001467832688</c:v>
                </c:pt>
                <c:pt idx="109">
                  <c:v>2.5703251021673696</c:v>
                </c:pt>
                <c:pt idx="110">
                  <c:v>2.0819022799027866</c:v>
                </c:pt>
                <c:pt idx="111">
                  <c:v>2.3077978352001565</c:v>
                </c:pt>
                <c:pt idx="112">
                  <c:v>2.4390614686837635</c:v>
                </c:pt>
                <c:pt idx="113">
                  <c:v>2.4573773245186854</c:v>
                </c:pt>
                <c:pt idx="114">
                  <c:v>2.5153775346626044</c:v>
                </c:pt>
                <c:pt idx="115">
                  <c:v>2.6741149518985945</c:v>
                </c:pt>
                <c:pt idx="116">
                  <c:v>2.8450629396911986</c:v>
                </c:pt>
                <c:pt idx="117">
                  <c:v>3.3365384045949358</c:v>
                </c:pt>
                <c:pt idx="118">
                  <c:v>3.0862217081843366</c:v>
                </c:pt>
                <c:pt idx="119">
                  <c:v>2.9061157924742713</c:v>
                </c:pt>
                <c:pt idx="120">
                  <c:v>2.7779048016298185</c:v>
                </c:pt>
                <c:pt idx="121">
                  <c:v>2.5581145316107552</c:v>
                </c:pt>
                <c:pt idx="122">
                  <c:v>2.4360088260446098</c:v>
                </c:pt>
                <c:pt idx="123">
                  <c:v>2.2955872646435416</c:v>
                </c:pt>
                <c:pt idx="124">
                  <c:v>2.0452705682329428</c:v>
                </c:pt>
                <c:pt idx="125">
                  <c:v>1.9872703580890236</c:v>
                </c:pt>
                <c:pt idx="126">
                  <c:v>1.9079016494710288</c:v>
                </c:pt>
                <c:pt idx="127">
                  <c:v>2.0819022799027866</c:v>
                </c:pt>
                <c:pt idx="128">
                  <c:v>2.0574811387895577</c:v>
                </c:pt>
                <c:pt idx="129">
                  <c:v>2.1795868443557032</c:v>
                </c:pt>
                <c:pt idx="130">
                  <c:v>2.3200084057567709</c:v>
                </c:pt>
                <c:pt idx="131">
                  <c:v>2.646641168146211</c:v>
                </c:pt>
                <c:pt idx="132">
                  <c:v>2.6222200270329821</c:v>
                </c:pt>
                <c:pt idx="133">
                  <c:v>2.6222200270329816</c:v>
                </c:pt>
                <c:pt idx="134">
                  <c:v>2.5489566036932945</c:v>
                </c:pt>
                <c:pt idx="135">
                  <c:v>2.6832728798160552</c:v>
                </c:pt>
                <c:pt idx="136">
                  <c:v>2.4634826097969929</c:v>
                </c:pt>
                <c:pt idx="137">
                  <c:v>2.4207456128488412</c:v>
                </c:pt>
                <c:pt idx="138">
                  <c:v>2.2497976250562375</c:v>
                </c:pt>
                <c:pt idx="139">
                  <c:v>2.1399024900467061</c:v>
                </c:pt>
                <c:pt idx="140">
                  <c:v>2.2955872646435416</c:v>
                </c:pt>
                <c:pt idx="141">
                  <c:v>2.1917974149123181</c:v>
                </c:pt>
                <c:pt idx="142">
                  <c:v>2.0025335712847925</c:v>
                </c:pt>
                <c:pt idx="143">
                  <c:v>1.9475860037800266</c:v>
                </c:pt>
                <c:pt idx="144">
                  <c:v>2.0300073550371747</c:v>
                </c:pt>
                <c:pt idx="145">
                  <c:v>1.9017963641927216</c:v>
                </c:pt>
                <c:pt idx="146">
                  <c:v>1.8834805083577997</c:v>
                </c:pt>
                <c:pt idx="147">
                  <c:v>1.7888485865440367</c:v>
                </c:pt>
                <c:pt idx="148">
                  <c:v>1.8102170850181125</c:v>
                </c:pt>
                <c:pt idx="149">
                  <c:v>1.9048490068318755</c:v>
                </c:pt>
                <c:pt idx="150">
                  <c:v>2.961063359979037</c:v>
                </c:pt>
                <c:pt idx="151">
                  <c:v>1.8254802982138802</c:v>
                </c:pt>
                <c:pt idx="152">
                  <c:v>1.9842177154498699</c:v>
                </c:pt>
                <c:pt idx="153">
                  <c:v>2.1399024900467056</c:v>
                </c:pt>
                <c:pt idx="154">
                  <c:v>2.1460077753250131</c:v>
                </c:pt>
                <c:pt idx="155">
                  <c:v>2.1979027001906251</c:v>
                </c:pt>
                <c:pt idx="156">
                  <c:v>2.2101132707472395</c:v>
                </c:pt>
                <c:pt idx="157">
                  <c:v>1.242425554135534</c:v>
                </c:pt>
                <c:pt idx="158">
                  <c:v>2.4024297570139193</c:v>
                </c:pt>
                <c:pt idx="159">
                  <c:v>2.4146403275705342</c:v>
                </c:pt>
                <c:pt idx="160">
                  <c:v>2.4634826097969929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CD-4205-8CA0-73FA0477F22A}"/>
            </c:ext>
          </c:extLst>
        </c:ser>
        <c:ser>
          <c:idx val="2"/>
          <c:order val="2"/>
          <c:tx>
            <c:strRef>
              <c:f>'MP (1st,2nd,3rd,4th)'!$D$3:$D$4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'MP (1st,2nd,3rd,4th)'!$A$5:$A$185</c:f>
              <c:strCache>
                <c:ptCount val="181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</c:strCache>
            </c:strRef>
          </c:cat>
          <c:val>
            <c:numRef>
              <c:f>'MP (1st,2nd,3rd,4th)'!$D$5:$D$185</c:f>
              <c:numCache>
                <c:formatCode>0</c:formatCode>
                <c:ptCount val="181"/>
                <c:pt idx="0">
                  <c:v>2.6252726696721358</c:v>
                </c:pt>
                <c:pt idx="1">
                  <c:v>2.5947462432805994</c:v>
                </c:pt>
                <c:pt idx="2">
                  <c:v>2.7351678046816672</c:v>
                </c:pt>
                <c:pt idx="3">
                  <c:v>2.8114838706605085</c:v>
                </c:pt>
                <c:pt idx="4">
                  <c:v>2.8023259427430474</c:v>
                </c:pt>
                <c:pt idx="5">
                  <c:v>2.9610633599790366</c:v>
                </c:pt>
                <c:pt idx="6">
                  <c:v>3.1320113477716411</c:v>
                </c:pt>
                <c:pt idx="7">
                  <c:v>3.208327413750482</c:v>
                </c:pt>
                <c:pt idx="8">
                  <c:v>3.4891705365526176</c:v>
                </c:pt>
                <c:pt idx="9">
                  <c:v>3.6845396654584515</c:v>
                </c:pt>
                <c:pt idx="10">
                  <c:v>3.6967502360150655</c:v>
                </c:pt>
                <c:pt idx="11">
                  <c:v>3.678434380180144</c:v>
                </c:pt>
                <c:pt idx="12">
                  <c:v>3.8341191547769795</c:v>
                </c:pt>
                <c:pt idx="13">
                  <c:v>3.8493823679727477</c:v>
                </c:pt>
                <c:pt idx="14">
                  <c:v>4.0081197852087369</c:v>
                </c:pt>
                <c:pt idx="15">
                  <c:v>4.0478041395177344</c:v>
                </c:pt>
                <c:pt idx="16">
                  <c:v>3.8738035090859766</c:v>
                </c:pt>
                <c:pt idx="17">
                  <c:v>3.8554876532510547</c:v>
                </c:pt>
                <c:pt idx="18">
                  <c:v>4.0050671425695841</c:v>
                </c:pt>
                <c:pt idx="19">
                  <c:v>4.2553838389801832</c:v>
                </c:pt>
                <c:pt idx="20">
                  <c:v>4.3866474724637898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5.6199150986818633</c:v>
                </c:pt>
                <c:pt idx="31">
                  <c:v>5.680967951464936</c:v>
                </c:pt>
                <c:pt idx="32">
                  <c:v>6.1754960590078269</c:v>
                </c:pt>
                <c:pt idx="33">
                  <c:v>6.7402349472512508</c:v>
                </c:pt>
                <c:pt idx="34">
                  <c:v>7.1065520639496897</c:v>
                </c:pt>
                <c:pt idx="35">
                  <c:v>7.0454992111666161</c:v>
                </c:pt>
                <c:pt idx="36">
                  <c:v>7.5888696009359649</c:v>
                </c:pt>
                <c:pt idx="37">
                  <c:v>8.4344516119815243</c:v>
                </c:pt>
                <c:pt idx="38">
                  <c:v>9.2861389083053929</c:v>
                </c:pt>
                <c:pt idx="39">
                  <c:v>9.4570868960979961</c:v>
                </c:pt>
                <c:pt idx="40">
                  <c:v>10.305721549782712</c:v>
                </c:pt>
                <c:pt idx="41">
                  <c:v>10.897934221778517</c:v>
                </c:pt>
                <c:pt idx="42">
                  <c:v>12.613519384982865</c:v>
                </c:pt>
                <c:pt idx="43">
                  <c:v>13.187416201143751</c:v>
                </c:pt>
                <c:pt idx="44">
                  <c:v>13.361416831575511</c:v>
                </c:pt>
                <c:pt idx="45">
                  <c:v>13.602575600068649</c:v>
                </c:pt>
                <c:pt idx="46">
                  <c:v>14.16426184567292</c:v>
                </c:pt>
                <c:pt idx="47">
                  <c:v>14.423736470000978</c:v>
                </c:pt>
                <c:pt idx="48">
                  <c:v>15.373108330777765</c:v>
                </c:pt>
                <c:pt idx="49">
                  <c:v>16.310269620997932</c:v>
                </c:pt>
                <c:pt idx="50">
                  <c:v>17.595432172081619</c:v>
                </c:pt>
                <c:pt idx="51">
                  <c:v>18.676067666342011</c:v>
                </c:pt>
                <c:pt idx="52">
                  <c:v>19.024068927205526</c:v>
                </c:pt>
                <c:pt idx="53">
                  <c:v>19.720071448932554</c:v>
                </c:pt>
                <c:pt idx="54">
                  <c:v>20.66944330970934</c:v>
                </c:pt>
                <c:pt idx="55">
                  <c:v>22.220185770399389</c:v>
                </c:pt>
                <c:pt idx="56">
                  <c:v>22.314817692213158</c:v>
                </c:pt>
                <c:pt idx="57">
                  <c:v>22.775766730725358</c:v>
                </c:pt>
                <c:pt idx="58">
                  <c:v>23.050504568249185</c:v>
                </c:pt>
                <c:pt idx="59">
                  <c:v>23.819770513315905</c:v>
                </c:pt>
                <c:pt idx="60">
                  <c:v>23.645769882884142</c:v>
                </c:pt>
                <c:pt idx="61">
                  <c:v>23.53892739051377</c:v>
                </c:pt>
                <c:pt idx="62">
                  <c:v>22.427765469861843</c:v>
                </c:pt>
                <c:pt idx="63">
                  <c:v>23.22145255604179</c:v>
                </c:pt>
                <c:pt idx="64">
                  <c:v>22.58955552973698</c:v>
                </c:pt>
                <c:pt idx="65">
                  <c:v>22.473555109449141</c:v>
                </c:pt>
                <c:pt idx="66">
                  <c:v>21.979027001906253</c:v>
                </c:pt>
                <c:pt idx="67">
                  <c:v>21.569972888259667</c:v>
                </c:pt>
                <c:pt idx="68">
                  <c:v>21.408182828384522</c:v>
                </c:pt>
                <c:pt idx="69">
                  <c:v>20.840391297501942</c:v>
                </c:pt>
                <c:pt idx="70">
                  <c:v>19.594913100727258</c:v>
                </c:pt>
                <c:pt idx="71">
                  <c:v>19.344596404316658</c:v>
                </c:pt>
                <c:pt idx="72">
                  <c:v>18.673015023702852</c:v>
                </c:pt>
                <c:pt idx="73">
                  <c:v>18.209013342551501</c:v>
                </c:pt>
                <c:pt idx="74">
                  <c:v>17.812169799461525</c:v>
                </c:pt>
                <c:pt idx="75">
                  <c:v>18.096065564902812</c:v>
                </c:pt>
                <c:pt idx="76">
                  <c:v>18.22427655574727</c:v>
                </c:pt>
                <c:pt idx="77">
                  <c:v>17.888485865440366</c:v>
                </c:pt>
                <c:pt idx="78">
                  <c:v>18.028907426841435</c:v>
                </c:pt>
                <c:pt idx="79">
                  <c:v>17.946486075584286</c:v>
                </c:pt>
                <c:pt idx="80">
                  <c:v>17.372589259423403</c:v>
                </c:pt>
                <c:pt idx="81">
                  <c:v>17.86406472432714</c:v>
                </c:pt>
                <c:pt idx="82">
                  <c:v>16.96353514577681</c:v>
                </c:pt>
                <c:pt idx="83">
                  <c:v>17.030693283838193</c:v>
                </c:pt>
                <c:pt idx="84">
                  <c:v>16.783429230066748</c:v>
                </c:pt>
                <c:pt idx="85">
                  <c:v>16.423217398646617</c:v>
                </c:pt>
                <c:pt idx="86">
                  <c:v>16.288901122523857</c:v>
                </c:pt>
                <c:pt idx="87">
                  <c:v>16.346901332667777</c:v>
                </c:pt>
                <c:pt idx="88">
                  <c:v>15.580688030240212</c:v>
                </c:pt>
                <c:pt idx="89">
                  <c:v>13.907839863984012</c:v>
                </c:pt>
                <c:pt idx="90">
                  <c:v>13.694154879243255</c:v>
                </c:pt>
                <c:pt idx="91">
                  <c:v>13.779628873139558</c:v>
                </c:pt>
                <c:pt idx="92">
                  <c:v>13.843734368561785</c:v>
                </c:pt>
                <c:pt idx="93">
                  <c:v>12.937099504733153</c:v>
                </c:pt>
                <c:pt idx="94">
                  <c:v>13.306469264070742</c:v>
                </c:pt>
                <c:pt idx="95">
                  <c:v>14.255841124847526</c:v>
                </c:pt>
                <c:pt idx="96">
                  <c:v>15.367003045499457</c:v>
                </c:pt>
                <c:pt idx="97">
                  <c:v>14.869422295317408</c:v>
                </c:pt>
                <c:pt idx="98">
                  <c:v>14.762579802947032</c:v>
                </c:pt>
                <c:pt idx="99">
                  <c:v>13.672786380769182</c:v>
                </c:pt>
                <c:pt idx="100">
                  <c:v>14.478684037505746</c:v>
                </c:pt>
                <c:pt idx="101">
                  <c:v>14.020787641632698</c:v>
                </c:pt>
                <c:pt idx="102">
                  <c:v>13.684996951325797</c:v>
                </c:pt>
                <c:pt idx="103">
                  <c:v>13.355311546297202</c:v>
                </c:pt>
                <c:pt idx="104">
                  <c:v>13.101942207247449</c:v>
                </c:pt>
                <c:pt idx="105">
                  <c:v>12.192254700779666</c:v>
                </c:pt>
                <c:pt idx="106">
                  <c:v>12.262465481480197</c:v>
                </c:pt>
                <c:pt idx="107">
                  <c:v>11.679410737401849</c:v>
                </c:pt>
                <c:pt idx="108">
                  <c:v>11.551199746557398</c:v>
                </c:pt>
                <c:pt idx="109">
                  <c:v>10.97730293039651</c:v>
                </c:pt>
                <c:pt idx="110">
                  <c:v>10.36372175992663</c:v>
                </c:pt>
                <c:pt idx="111">
                  <c:v>9.8264566554355888</c:v>
                </c:pt>
                <c:pt idx="112">
                  <c:v>9.5608767458292192</c:v>
                </c:pt>
                <c:pt idx="113">
                  <c:v>9.1640332027392457</c:v>
                </c:pt>
                <c:pt idx="114">
                  <c:v>8.2451877683539987</c:v>
                </c:pt>
                <c:pt idx="115">
                  <c:v>7.9521340749952483</c:v>
                </c:pt>
                <c:pt idx="116">
                  <c:v>7.7811860872026442</c:v>
                </c:pt>
                <c:pt idx="117">
                  <c:v>7.3873951867518235</c:v>
                </c:pt>
                <c:pt idx="118">
                  <c:v>7.289710622298907</c:v>
                </c:pt>
                <c:pt idx="119">
                  <c:v>6.4868656082014988</c:v>
                </c:pt>
                <c:pt idx="120">
                  <c:v>5.9709690021845327</c:v>
                </c:pt>
                <c:pt idx="121">
                  <c:v>5.7755998732786988</c:v>
                </c:pt>
                <c:pt idx="122">
                  <c:v>5.6138098134035559</c:v>
                </c:pt>
                <c:pt idx="123">
                  <c:v>5.2597032672617328</c:v>
                </c:pt>
                <c:pt idx="124">
                  <c:v>4.8903335079241419</c:v>
                </c:pt>
                <c:pt idx="125">
                  <c:v>4.1638045598055742</c:v>
                </c:pt>
                <c:pt idx="126">
                  <c:v>4.1515939892489593</c:v>
                </c:pt>
                <c:pt idx="127">
                  <c:v>3.7364345903240634</c:v>
                </c:pt>
                <c:pt idx="128">
                  <c:v>3.7486451608806775</c:v>
                </c:pt>
                <c:pt idx="129">
                  <c:v>3.3273804766774737</c:v>
                </c:pt>
                <c:pt idx="130">
                  <c:v>3.3060119782033985</c:v>
                </c:pt>
                <c:pt idx="131">
                  <c:v>3.2754855518118617</c:v>
                </c:pt>
                <c:pt idx="132">
                  <c:v>3.1472745609674084</c:v>
                </c:pt>
                <c:pt idx="133">
                  <c:v>2.784010086908125</c:v>
                </c:pt>
                <c:pt idx="134">
                  <c:v>2.5062196067451437</c:v>
                </c:pt>
                <c:pt idx="135">
                  <c:v>2.2650608382520057</c:v>
                </c:pt>
                <c:pt idx="136">
                  <c:v>2.2070606281080862</c:v>
                </c:pt>
                <c:pt idx="137">
                  <c:v>1.9872703580890239</c:v>
                </c:pt>
                <c:pt idx="138">
                  <c:v>1.7308483764001177</c:v>
                </c:pt>
                <c:pt idx="139">
                  <c:v>1.5110581063810549</c:v>
                </c:pt>
                <c:pt idx="140">
                  <c:v>1.4377946830413673</c:v>
                </c:pt>
                <c:pt idx="141">
                  <c:v>1.4438999683196747</c:v>
                </c:pt>
                <c:pt idx="142">
                  <c:v>1.3095836921969144</c:v>
                </c:pt>
                <c:pt idx="143">
                  <c:v>1.2790572658053778</c:v>
                </c:pt>
                <c:pt idx="144">
                  <c:v>1.2698993378879169</c:v>
                </c:pt>
                <c:pt idx="145">
                  <c:v>1.2088464851048439</c:v>
                </c:pt>
                <c:pt idx="146">
                  <c:v>1.1203198485693882</c:v>
                </c:pt>
                <c:pt idx="147">
                  <c:v>1.0378984973122398</c:v>
                </c:pt>
                <c:pt idx="148">
                  <c:v>0.888319007993711</c:v>
                </c:pt>
                <c:pt idx="149">
                  <c:v>0.94937186077678404</c:v>
                </c:pt>
                <c:pt idx="150">
                  <c:v>0.93410864758101564</c:v>
                </c:pt>
                <c:pt idx="151">
                  <c:v>0.85779258160217442</c:v>
                </c:pt>
                <c:pt idx="152">
                  <c:v>0.78147651562333331</c:v>
                </c:pt>
                <c:pt idx="153">
                  <c:v>0.75095008923179696</c:v>
                </c:pt>
                <c:pt idx="154">
                  <c:v>0.72347630547941411</c:v>
                </c:pt>
                <c:pt idx="155">
                  <c:v>0.73873951867518239</c:v>
                </c:pt>
                <c:pt idx="156">
                  <c:v>0.63494966894395843</c:v>
                </c:pt>
                <c:pt idx="157">
                  <c:v>0.64105495422226555</c:v>
                </c:pt>
                <c:pt idx="158">
                  <c:v>0.68073930853126297</c:v>
                </c:pt>
                <c:pt idx="159">
                  <c:v>0.62579174102649748</c:v>
                </c:pt>
                <c:pt idx="160">
                  <c:v>0.61052852783072942</c:v>
                </c:pt>
                <c:pt idx="161">
                  <c:v>0.60137059991326836</c:v>
                </c:pt>
                <c:pt idx="162">
                  <c:v>0.61358117046988292</c:v>
                </c:pt>
                <c:pt idx="163">
                  <c:v>0.63494966894395843</c:v>
                </c:pt>
                <c:pt idx="164">
                  <c:v>0.61968645574819003</c:v>
                </c:pt>
                <c:pt idx="165">
                  <c:v>0.58610738671750007</c:v>
                </c:pt>
                <c:pt idx="166">
                  <c:v>0.58000210143919273</c:v>
                </c:pt>
                <c:pt idx="167">
                  <c:v>0.58000210143919273</c:v>
                </c:pt>
                <c:pt idx="168">
                  <c:v>0.58000210143919273</c:v>
                </c:pt>
                <c:pt idx="169">
                  <c:v>0.53115981921273447</c:v>
                </c:pt>
                <c:pt idx="170">
                  <c:v>0.61358117046988281</c:v>
                </c:pt>
                <c:pt idx="171">
                  <c:v>0.6105285278307292</c:v>
                </c:pt>
                <c:pt idx="172">
                  <c:v>0.58610738671750007</c:v>
                </c:pt>
                <c:pt idx="173">
                  <c:v>0.55252831768680999</c:v>
                </c:pt>
                <c:pt idx="174">
                  <c:v>0.52505453393442714</c:v>
                </c:pt>
                <c:pt idx="175">
                  <c:v>0.49452810754289078</c:v>
                </c:pt>
                <c:pt idx="176">
                  <c:v>0.53421246185188809</c:v>
                </c:pt>
                <c:pt idx="177">
                  <c:v>0.41515939892489589</c:v>
                </c:pt>
                <c:pt idx="178">
                  <c:v>0.42736996948151046</c:v>
                </c:pt>
                <c:pt idx="179">
                  <c:v>0.406001471007435</c:v>
                </c:pt>
                <c:pt idx="180">
                  <c:v>0.42126468420320318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CD-4205-8CA0-73FA0477F22A}"/>
            </c:ext>
          </c:extLst>
        </c:ser>
        <c:ser>
          <c:idx val="3"/>
          <c:order val="3"/>
          <c:tx>
            <c:strRef>
              <c:f>'MP (1st,2nd,3rd,4th)'!$E$3:$E$4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circle"/>
              <c:size val="10"/>
              <c:spPr>
                <a:solidFill>
                  <a:schemeClr val="accent2">
                    <a:lumMod val="60000"/>
                  </a:schemeClr>
                </a:solidFill>
                <a:ln w="285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4CD-4205-8CA0-73FA0477F22A}"/>
              </c:ext>
            </c:extLst>
          </c:dPt>
          <c:cat>
            <c:strRef>
              <c:f>'MP (1st,2nd,3rd,4th)'!$A$5:$A$185</c:f>
              <c:strCache>
                <c:ptCount val="181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</c:strCache>
            </c:strRef>
          </c:cat>
          <c:val>
            <c:numRef>
              <c:f>'MP (1st,2nd,3rd,4th)'!$E$5:$E$185</c:f>
              <c:numCache>
                <c:formatCode>0</c:formatCode>
                <c:ptCount val="181"/>
                <c:pt idx="0">
                  <c:v>0.3876856151725131</c:v>
                </c:pt>
                <c:pt idx="1">
                  <c:v>0.39684354308997399</c:v>
                </c:pt>
                <c:pt idx="2">
                  <c:v>0.32968540502859378</c:v>
                </c:pt>
                <c:pt idx="3">
                  <c:v>0.33579069030690106</c:v>
                </c:pt>
                <c:pt idx="4">
                  <c:v>0.33273804766774745</c:v>
                </c:pt>
                <c:pt idx="5">
                  <c:v>0.33884333294605468</c:v>
                </c:pt>
                <c:pt idx="6">
                  <c:v>0.31136954919367194</c:v>
                </c:pt>
                <c:pt idx="7">
                  <c:v>0.34494861822436201</c:v>
                </c:pt>
                <c:pt idx="8">
                  <c:v>0.34800126086351568</c:v>
                </c:pt>
                <c:pt idx="9">
                  <c:v>0.41210675628574223</c:v>
                </c:pt>
                <c:pt idx="10">
                  <c:v>0.44263318267727875</c:v>
                </c:pt>
                <c:pt idx="11">
                  <c:v>0.44873846795558603</c:v>
                </c:pt>
                <c:pt idx="12">
                  <c:v>0.54337038976934904</c:v>
                </c:pt>
                <c:pt idx="13">
                  <c:v>0.57694945880003912</c:v>
                </c:pt>
                <c:pt idx="14">
                  <c:v>0.6654760953354949</c:v>
                </c:pt>
                <c:pt idx="15">
                  <c:v>0.87000315215878921</c:v>
                </c:pt>
                <c:pt idx="16">
                  <c:v>1.0684249237037762</c:v>
                </c:pt>
                <c:pt idx="17">
                  <c:v>1.285162551083685</c:v>
                </c:pt>
                <c:pt idx="18">
                  <c:v>1.4164261845672919</c:v>
                </c:pt>
                <c:pt idx="19">
                  <c:v>1.6972693073694274</c:v>
                </c:pt>
                <c:pt idx="20">
                  <c:v>2.7595889457948961</c:v>
                </c:pt>
                <c:pt idx="21">
                  <c:v>5</c:v>
                </c:pt>
                <c:pt idx="22">
                  <c:v>5.7023364499390112</c:v>
                </c:pt>
                <c:pt idx="23">
                  <c:v>7.6651856669148062</c:v>
                </c:pt>
                <c:pt idx="24">
                  <c:v>8.5809784586608995</c:v>
                </c:pt>
                <c:pt idx="25">
                  <c:v>9.4418236829022284</c:v>
                </c:pt>
                <c:pt idx="26">
                  <c:v>10.687301879676918</c:v>
                </c:pt>
                <c:pt idx="27">
                  <c:v>12.912678363619923</c:v>
                </c:pt>
                <c:pt idx="28">
                  <c:v>15.0281597125534</c:v>
                </c:pt>
                <c:pt idx="29">
                  <c:v>15.919531363186266</c:v>
                </c:pt>
                <c:pt idx="30">
                  <c:v>16.655218239222297</c:v>
                </c:pt>
                <c:pt idx="31">
                  <c:v>21.603551957290357</c:v>
                </c:pt>
                <c:pt idx="32">
                  <c:v>22.211027842481929</c:v>
                </c:pt>
                <c:pt idx="33">
                  <c:v>23.923560363047123</c:v>
                </c:pt>
                <c:pt idx="34">
                  <c:v>24.912616578132912</c:v>
                </c:pt>
                <c:pt idx="35">
                  <c:v>25.312512763862035</c:v>
                </c:pt>
                <c:pt idx="36">
                  <c:v>25.779567087652541</c:v>
                </c:pt>
                <c:pt idx="37">
                  <c:v>24.689773665474693</c:v>
                </c:pt>
                <c:pt idx="38">
                  <c:v>21.359340546158069</c:v>
                </c:pt>
                <c:pt idx="39">
                  <c:v>20.745759375688181</c:v>
                </c:pt>
                <c:pt idx="40">
                  <c:v>19.072911209431982</c:v>
                </c:pt>
                <c:pt idx="41">
                  <c:v>18.144907847129275</c:v>
                </c:pt>
                <c:pt idx="42">
                  <c:v>16.789534515345053</c:v>
                </c:pt>
                <c:pt idx="43">
                  <c:v>15.904268149990498</c:v>
                </c:pt>
                <c:pt idx="44">
                  <c:v>15.785215087063506</c:v>
                </c:pt>
                <c:pt idx="45">
                  <c:v>13.66362845285172</c:v>
                </c:pt>
                <c:pt idx="46">
                  <c:v>13.452996110750117</c:v>
                </c:pt>
                <c:pt idx="47">
                  <c:v>12.326570976902422</c:v>
                </c:pt>
                <c:pt idx="48">
                  <c:v>10.009615213784807</c:v>
                </c:pt>
                <c:pt idx="49">
                  <c:v>8.8435057256281144</c:v>
                </c:pt>
                <c:pt idx="50">
                  <c:v>7.6529750963581904</c:v>
                </c:pt>
                <c:pt idx="51">
                  <c:v>7.2744474091031384</c:v>
                </c:pt>
                <c:pt idx="52">
                  <c:v>7.2652894811856781</c:v>
                </c:pt>
                <c:pt idx="53">
                  <c:v>6.7371823046120971</c:v>
                </c:pt>
                <c:pt idx="54">
                  <c:v>6.9966569289401566</c:v>
                </c:pt>
                <c:pt idx="55">
                  <c:v>7.014972784775078</c:v>
                </c:pt>
                <c:pt idx="56">
                  <c:v>6.9417093614353922</c:v>
                </c:pt>
                <c:pt idx="57">
                  <c:v>6.6700241665507178</c:v>
                </c:pt>
                <c:pt idx="58">
                  <c:v>6.1724434163686732</c:v>
                </c:pt>
                <c:pt idx="59">
                  <c:v>5.9831795727411459</c:v>
                </c:pt>
                <c:pt idx="60">
                  <c:v>6.0106533564935294</c:v>
                </c:pt>
                <c:pt idx="61">
                  <c:v>5.8793897230099228</c:v>
                </c:pt>
                <c:pt idx="62">
                  <c:v>5.5313884621464071</c:v>
                </c:pt>
                <c:pt idx="63">
                  <c:v>5.0765447089125146</c:v>
                </c:pt>
                <c:pt idx="64">
                  <c:v>4.7499119465230732</c:v>
                </c:pt>
                <c:pt idx="65">
                  <c:v>4.350015760793946</c:v>
                </c:pt>
                <c:pt idx="66">
                  <c:v>4.2614891242584898</c:v>
                </c:pt>
                <c:pt idx="67">
                  <c:v>4.5209637485865501</c:v>
                </c:pt>
                <c:pt idx="68">
                  <c:v>4.4171738988553262</c:v>
                </c:pt>
                <c:pt idx="69">
                  <c:v>4.2431732684235683</c:v>
                </c:pt>
                <c:pt idx="70">
                  <c:v>4.32864726231987</c:v>
                </c:pt>
                <c:pt idx="71">
                  <c:v>4.2584364816193361</c:v>
                </c:pt>
                <c:pt idx="72">
                  <c:v>4.5942271719262369</c:v>
                </c:pt>
                <c:pt idx="73">
                  <c:v>4.7102275922140766</c:v>
                </c:pt>
                <c:pt idx="74">
                  <c:v>4.4934899648341675</c:v>
                </c:pt>
                <c:pt idx="75">
                  <c:v>4.7102275922140757</c:v>
                </c:pt>
                <c:pt idx="76">
                  <c:v>5.6046518854860938</c:v>
                </c:pt>
                <c:pt idx="77">
                  <c:v>6.2151804133168236</c:v>
                </c:pt>
                <c:pt idx="78">
                  <c:v>6.86539329545655</c:v>
                </c:pt>
                <c:pt idx="79">
                  <c:v>7.0790782801973053</c:v>
                </c:pt>
                <c:pt idx="80">
                  <c:v>7.4087636852258996</c:v>
                </c:pt>
                <c:pt idx="81">
                  <c:v>7.460658610091512</c:v>
                </c:pt>
                <c:pt idx="82">
                  <c:v>7.4820271085655863</c:v>
                </c:pt>
                <c:pt idx="83">
                  <c:v>7.6255013126058078</c:v>
                </c:pt>
                <c:pt idx="84">
                  <c:v>6.9172882203221624</c:v>
                </c:pt>
                <c:pt idx="85">
                  <c:v>6.5173920345930352</c:v>
                </c:pt>
                <c:pt idx="86">
                  <c:v>6.6303398122417194</c:v>
                </c:pt>
                <c:pt idx="87">
                  <c:v>6.2640226955432832</c:v>
                </c:pt>
                <c:pt idx="88">
                  <c:v>6.3708651879136609</c:v>
                </c:pt>
                <c:pt idx="89">
                  <c:v>6.1358117046988294</c:v>
                </c:pt>
                <c:pt idx="90">
                  <c:v>5.7328628763305476</c:v>
                </c:pt>
                <c:pt idx="91">
                  <c:v>6.0106533564935294</c:v>
                </c:pt>
                <c:pt idx="92">
                  <c:v>6.083916779833217</c:v>
                </c:pt>
                <c:pt idx="93">
                  <c:v>5.6168624560427087</c:v>
                </c:pt>
                <c:pt idx="94">
                  <c:v>5.5985466002077873</c:v>
                </c:pt>
                <c:pt idx="95">
                  <c:v>5.4153880418585683</c:v>
                </c:pt>
                <c:pt idx="96">
                  <c:v>5.3543351890754947</c:v>
                </c:pt>
                <c:pt idx="97">
                  <c:v>5.0704394236342063</c:v>
                </c:pt>
                <c:pt idx="98">
                  <c:v>4.7254908054098435</c:v>
                </c:pt>
                <c:pt idx="99">
                  <c:v>4.3683316166288684</c:v>
                </c:pt>
                <c:pt idx="100">
                  <c:v>4.3591736887114063</c:v>
                </c:pt>
                <c:pt idx="101">
                  <c:v>4.212646842032032</c:v>
                </c:pt>
                <c:pt idx="102">
                  <c:v>4.1393834186923444</c:v>
                </c:pt>
                <c:pt idx="103">
                  <c:v>4.1210675628574229</c:v>
                </c:pt>
                <c:pt idx="104">
                  <c:v>3.9928565720129692</c:v>
                </c:pt>
                <c:pt idx="105">
                  <c:v>3.7852768725505217</c:v>
                </c:pt>
                <c:pt idx="106">
                  <c:v>3.5746445304489201</c:v>
                </c:pt>
                <c:pt idx="107">
                  <c:v>3.3975912573780085</c:v>
                </c:pt>
                <c:pt idx="108">
                  <c:v>3.3853806868213945</c:v>
                </c:pt>
                <c:pt idx="109">
                  <c:v>3.2724329091727093</c:v>
                </c:pt>
                <c:pt idx="110">
                  <c:v>3.0831690655451824</c:v>
                </c:pt>
                <c:pt idx="111">
                  <c:v>2.6435885255070573</c:v>
                </c:pt>
                <c:pt idx="112">
                  <c:v>2.3749559732615366</c:v>
                </c:pt>
                <c:pt idx="113">
                  <c:v>2.3200084057567709</c:v>
                </c:pt>
                <c:pt idx="114">
                  <c:v>2.0269547123980214</c:v>
                </c:pt>
                <c:pt idx="115">
                  <c:v>1.8621120098837243</c:v>
                </c:pt>
                <c:pt idx="116">
                  <c:v>1.9170595773884902</c:v>
                </c:pt>
                <c:pt idx="117">
                  <c:v>1.7522168748741931</c:v>
                </c:pt>
                <c:pt idx="118">
                  <c:v>1.6423217398646617</c:v>
                </c:pt>
                <c:pt idx="119">
                  <c:v>1.6301111693080472</c:v>
                </c:pt>
                <c:pt idx="120">
                  <c:v>1.5751636018032813</c:v>
                </c:pt>
                <c:pt idx="121">
                  <c:v>1.5721109591641276</c:v>
                </c:pt>
                <c:pt idx="122">
                  <c:v>1.5843215297207422</c:v>
                </c:pt>
                <c:pt idx="123">
                  <c:v>1.4896896079069795</c:v>
                </c:pt>
                <c:pt idx="124">
                  <c:v>1.5446371754117452</c:v>
                </c:pt>
                <c:pt idx="125">
                  <c:v>1.5751636018032815</c:v>
                </c:pt>
                <c:pt idx="126">
                  <c:v>1.5415845327725912</c:v>
                </c:pt>
                <c:pt idx="127">
                  <c:v>1.4377946830413675</c:v>
                </c:pt>
                <c:pt idx="128">
                  <c:v>1.33095219067099</c:v>
                </c:pt>
                <c:pt idx="129">
                  <c:v>1.3034784069186069</c:v>
                </c:pt>
                <c:pt idx="130">
                  <c:v>1.2637940526096096</c:v>
                </c:pt>
                <c:pt idx="131">
                  <c:v>1.1569515602392317</c:v>
                </c:pt>
                <c:pt idx="132">
                  <c:v>0.97684564452916689</c:v>
                </c:pt>
                <c:pt idx="133">
                  <c:v>0.94937186077678404</c:v>
                </c:pt>
                <c:pt idx="134">
                  <c:v>0.89747693591117206</c:v>
                </c:pt>
                <c:pt idx="135">
                  <c:v>0.86084522424132826</c:v>
                </c:pt>
                <c:pt idx="136">
                  <c:v>0.86695050951963559</c:v>
                </c:pt>
                <c:pt idx="137">
                  <c:v>0.85779258160217464</c:v>
                </c:pt>
                <c:pt idx="138">
                  <c:v>0.85779258160217464</c:v>
                </c:pt>
                <c:pt idx="139">
                  <c:v>0.87305579479794282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4CD-4205-8CA0-73FA0477F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0001381406271592E-3"/>
              <c:y val="0.418290682414698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519025875190257"/>
          <c:y val="0.33538533464566928"/>
          <c:w val="0.22743585201456118"/>
          <c:h val="0.1800892129863077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[Figures.xlsx]NC (1st,2nd,3rd,4th)!PivotTable4</c:name>
    <c:fmtId val="-1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2"/>
          </a:solidFill>
          <a:ln w="28575" cap="rnd">
            <a:solidFill>
              <a:schemeClr val="bg1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7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2"/>
          </a:solidFill>
          <a:ln w="28575" cap="rnd">
            <a:solidFill>
              <a:schemeClr val="bg1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7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2"/>
          </a:solidFill>
          <a:ln w="28575" cap="rnd">
            <a:solidFill>
              <a:schemeClr val="bg1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1545368472776533E-2"/>
          <c:y val="0.36779799076839531"/>
          <c:w val="0.60673469241002409"/>
          <c:h val="0.53474453624331442"/>
        </c:manualLayout>
      </c:layout>
      <c:lineChart>
        <c:grouping val="standard"/>
        <c:varyColors val="0"/>
        <c:ser>
          <c:idx val="0"/>
          <c:order val="0"/>
          <c:tx>
            <c:strRef>
              <c:f>'NC (1st,2nd,3rd,4th)'!$B$3:$B$4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'NC (1st,2nd,3rd,4th)'!$A$5:$A$257</c:f>
              <c:strCache>
                <c:ptCount val="253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  <c:pt idx="234">
                  <c:v>213</c:v>
                </c:pt>
                <c:pt idx="235">
                  <c:v>214</c:v>
                </c:pt>
                <c:pt idx="236">
                  <c:v>215</c:v>
                </c:pt>
                <c:pt idx="237">
                  <c:v>216</c:v>
                </c:pt>
                <c:pt idx="238">
                  <c:v>217</c:v>
                </c:pt>
                <c:pt idx="239">
                  <c:v>218</c:v>
                </c:pt>
                <c:pt idx="240">
                  <c:v>219</c:v>
                </c:pt>
                <c:pt idx="241">
                  <c:v>220</c:v>
                </c:pt>
                <c:pt idx="242">
                  <c:v>221</c:v>
                </c:pt>
                <c:pt idx="243">
                  <c:v>222</c:v>
                </c:pt>
                <c:pt idx="244">
                  <c:v>223</c:v>
                </c:pt>
                <c:pt idx="245">
                  <c:v>224</c:v>
                </c:pt>
                <c:pt idx="246">
                  <c:v>225</c:v>
                </c:pt>
                <c:pt idx="247">
                  <c:v>226</c:v>
                </c:pt>
                <c:pt idx="248">
                  <c:v>227</c:v>
                </c:pt>
                <c:pt idx="249">
                  <c:v>228</c:v>
                </c:pt>
                <c:pt idx="250">
                  <c:v>229</c:v>
                </c:pt>
                <c:pt idx="251">
                  <c:v>230</c:v>
                </c:pt>
                <c:pt idx="252">
                  <c:v>231</c:v>
                </c:pt>
              </c:strCache>
            </c:strRef>
          </c:cat>
          <c:val>
            <c:numRef>
              <c:f>'NC (1st,2nd,3rd,4th)'!$B$5:$B$257</c:f>
              <c:numCache>
                <c:formatCode>General</c:formatCode>
                <c:ptCount val="253"/>
                <c:pt idx="0">
                  <c:v>0.96137886924606453</c:v>
                </c:pt>
                <c:pt idx="1">
                  <c:v>0.98347953290689361</c:v>
                </c:pt>
                <c:pt idx="2">
                  <c:v>0.95032853741564993</c:v>
                </c:pt>
                <c:pt idx="3">
                  <c:v>0.90612721009399189</c:v>
                </c:pt>
                <c:pt idx="4">
                  <c:v>0.88402654643316292</c:v>
                </c:pt>
                <c:pt idx="5">
                  <c:v>0.97242920107647912</c:v>
                </c:pt>
                <c:pt idx="6">
                  <c:v>0.89507687826357729</c:v>
                </c:pt>
                <c:pt idx="7">
                  <c:v>0.54146625969031226</c:v>
                </c:pt>
                <c:pt idx="8">
                  <c:v>0.65196957799445754</c:v>
                </c:pt>
                <c:pt idx="9">
                  <c:v>0.97242920107647901</c:v>
                </c:pt>
                <c:pt idx="10">
                  <c:v>1.1492345103631116</c:v>
                </c:pt>
                <c:pt idx="11">
                  <c:v>1.3149894878193298</c:v>
                </c:pt>
                <c:pt idx="12">
                  <c:v>1.3591908151409877</c:v>
                </c:pt>
                <c:pt idx="13">
                  <c:v>1.4144424742930604</c:v>
                </c:pt>
                <c:pt idx="14">
                  <c:v>1.6575497745621803</c:v>
                </c:pt>
                <c:pt idx="15">
                  <c:v>2.1548147069308343</c:v>
                </c:pt>
                <c:pt idx="16">
                  <c:v>2.1548147069308348</c:v>
                </c:pt>
                <c:pt idx="17">
                  <c:v>2.8178346167557069</c:v>
                </c:pt>
                <c:pt idx="18">
                  <c:v>3.1935458989898002</c:v>
                </c:pt>
                <c:pt idx="19">
                  <c:v>3.6576598358672108</c:v>
                </c:pt>
                <c:pt idx="20">
                  <c:v>4.0775724454229634</c:v>
                </c:pt>
                <c:pt idx="21">
                  <c:v>4.5969380414524466</c:v>
                </c:pt>
                <c:pt idx="22">
                  <c:v>4.6742903642653477</c:v>
                </c:pt>
                <c:pt idx="23">
                  <c:v>5.304159278598978</c:v>
                </c:pt>
                <c:pt idx="24">
                  <c:v>5.149454632973173</c:v>
                </c:pt>
                <c:pt idx="25">
                  <c:v>5.9892798520846782</c:v>
                </c:pt>
                <c:pt idx="26">
                  <c:v>6.4091924616404299</c:v>
                </c:pt>
                <c:pt idx="27">
                  <c:v>7.3705713308864942</c:v>
                </c:pt>
                <c:pt idx="28">
                  <c:v>7.7573329449510036</c:v>
                </c:pt>
                <c:pt idx="29">
                  <c:v>7.6357792948164436</c:v>
                </c:pt>
                <c:pt idx="30">
                  <c:v>7.657879958477273</c:v>
                </c:pt>
                <c:pt idx="31">
                  <c:v>8.7518628096883102</c:v>
                </c:pt>
                <c:pt idx="32">
                  <c:v>9.6800906834431313</c:v>
                </c:pt>
                <c:pt idx="33">
                  <c:v>10.287858934115931</c:v>
                </c:pt>
                <c:pt idx="34">
                  <c:v>9.5585370333085713</c:v>
                </c:pt>
                <c:pt idx="35">
                  <c:v>9.1607250874136508</c:v>
                </c:pt>
                <c:pt idx="36">
                  <c:v>10.608318557197952</c:v>
                </c:pt>
                <c:pt idx="37">
                  <c:v>11.713351740239407</c:v>
                </c:pt>
                <c:pt idx="38">
                  <c:v>12.586327954842153</c:v>
                </c:pt>
                <c:pt idx="39">
                  <c:v>12.497925300198839</c:v>
                </c:pt>
                <c:pt idx="40">
                  <c:v>13.171995541854127</c:v>
                </c:pt>
                <c:pt idx="41">
                  <c:v>14.741142661772992</c:v>
                </c:pt>
                <c:pt idx="42">
                  <c:v>16.840705709551749</c:v>
                </c:pt>
                <c:pt idx="43">
                  <c:v>16.111383808744392</c:v>
                </c:pt>
                <c:pt idx="44">
                  <c:v>15.558867217223664</c:v>
                </c:pt>
                <c:pt idx="45">
                  <c:v>15.824075181153614</c:v>
                </c:pt>
                <c:pt idx="46">
                  <c:v>17.304819646429159</c:v>
                </c:pt>
                <c:pt idx="47">
                  <c:v>17.371121637411647</c:v>
                </c:pt>
                <c:pt idx="48">
                  <c:v>16.918058032364652</c:v>
                </c:pt>
                <c:pt idx="49">
                  <c:v>15.76882352200154</c:v>
                </c:pt>
                <c:pt idx="50">
                  <c:v>15.271558589632887</c:v>
                </c:pt>
                <c:pt idx="51">
                  <c:v>16.608648741113047</c:v>
                </c:pt>
                <c:pt idx="52">
                  <c:v>16.907007700534241</c:v>
                </c:pt>
                <c:pt idx="53">
                  <c:v>15.95667916311859</c:v>
                </c:pt>
                <c:pt idx="54">
                  <c:v>15.525716221732422</c:v>
                </c:pt>
                <c:pt idx="55">
                  <c:v>16.464994427317656</c:v>
                </c:pt>
                <c:pt idx="56">
                  <c:v>16.575497745621803</c:v>
                </c:pt>
                <c:pt idx="57">
                  <c:v>16.376591772674342</c:v>
                </c:pt>
                <c:pt idx="58">
                  <c:v>14.575387684316771</c:v>
                </c:pt>
                <c:pt idx="59">
                  <c:v>13.149894878193296</c:v>
                </c:pt>
                <c:pt idx="60">
                  <c:v>13.901317442661483</c:v>
                </c:pt>
                <c:pt idx="61">
                  <c:v>15.127904275837498</c:v>
                </c:pt>
                <c:pt idx="62">
                  <c:v>13.470354501275315</c:v>
                </c:pt>
                <c:pt idx="63">
                  <c:v>13.470354501275319</c:v>
                </c:pt>
                <c:pt idx="64">
                  <c:v>14.01182076096563</c:v>
                </c:pt>
                <c:pt idx="65">
                  <c:v>15.293659253293715</c:v>
                </c:pt>
                <c:pt idx="66">
                  <c:v>16.056132149592319</c:v>
                </c:pt>
                <c:pt idx="67">
                  <c:v>15.194206266819986</c:v>
                </c:pt>
                <c:pt idx="68">
                  <c:v>13.934468438152729</c:v>
                </c:pt>
                <c:pt idx="69">
                  <c:v>14.243877729404335</c:v>
                </c:pt>
                <c:pt idx="70">
                  <c:v>14.376481711369308</c:v>
                </c:pt>
                <c:pt idx="71">
                  <c:v>13.768713460696508</c:v>
                </c:pt>
                <c:pt idx="72">
                  <c:v>12.807334591450447</c:v>
                </c:pt>
                <c:pt idx="73">
                  <c:v>13.857116115339826</c:v>
                </c:pt>
                <c:pt idx="74">
                  <c:v>13.536656492257805</c:v>
                </c:pt>
                <c:pt idx="75">
                  <c:v>14.232827397573919</c:v>
                </c:pt>
                <c:pt idx="76">
                  <c:v>15.901427503966516</c:v>
                </c:pt>
                <c:pt idx="77">
                  <c:v>15.514665889902007</c:v>
                </c:pt>
                <c:pt idx="78">
                  <c:v>16.155585136066048</c:v>
                </c:pt>
                <c:pt idx="79">
                  <c:v>16.79650438223009</c:v>
                </c:pt>
                <c:pt idx="80">
                  <c:v>16.398692436335171</c:v>
                </c:pt>
                <c:pt idx="81">
                  <c:v>16.332390445352679</c:v>
                </c:pt>
                <c:pt idx="82">
                  <c:v>15.846175844814443</c:v>
                </c:pt>
                <c:pt idx="83">
                  <c:v>14.973199630211695</c:v>
                </c:pt>
                <c:pt idx="84">
                  <c:v>15.017400957533352</c:v>
                </c:pt>
                <c:pt idx="85">
                  <c:v>15.304709585124131</c:v>
                </c:pt>
                <c:pt idx="86">
                  <c:v>15.326810248784961</c:v>
                </c:pt>
                <c:pt idx="87">
                  <c:v>14.553287020655944</c:v>
                </c:pt>
                <c:pt idx="88">
                  <c:v>15.448363898919521</c:v>
                </c:pt>
                <c:pt idx="89">
                  <c:v>15.525716221732424</c:v>
                </c:pt>
                <c:pt idx="90">
                  <c:v>16.221887127048539</c:v>
                </c:pt>
                <c:pt idx="91">
                  <c:v>16.343440777183098</c:v>
                </c:pt>
                <c:pt idx="92">
                  <c:v>15.404162571597862</c:v>
                </c:pt>
                <c:pt idx="93">
                  <c:v>14.586438016147188</c:v>
                </c:pt>
                <c:pt idx="94">
                  <c:v>15.172105603159157</c:v>
                </c:pt>
                <c:pt idx="95">
                  <c:v>16.100333476913978</c:v>
                </c:pt>
                <c:pt idx="96">
                  <c:v>17.768933583306573</c:v>
                </c:pt>
                <c:pt idx="97">
                  <c:v>18.188846192862325</c:v>
                </c:pt>
                <c:pt idx="98">
                  <c:v>17.669480596832845</c:v>
                </c:pt>
                <c:pt idx="99">
                  <c:v>18.387752165809786</c:v>
                </c:pt>
                <c:pt idx="100">
                  <c:v>20.25525824514984</c:v>
                </c:pt>
                <c:pt idx="101">
                  <c:v>19.249678048582119</c:v>
                </c:pt>
                <c:pt idx="102">
                  <c:v>17.349020973750818</c:v>
                </c:pt>
                <c:pt idx="103">
                  <c:v>14.741142661772988</c:v>
                </c:pt>
                <c:pt idx="104">
                  <c:v>13.326700187479929</c:v>
                </c:pt>
                <c:pt idx="105">
                  <c:v>13.636109478731539</c:v>
                </c:pt>
                <c:pt idx="106">
                  <c:v>13.138844546362881</c:v>
                </c:pt>
                <c:pt idx="107">
                  <c:v>12.166415345286405</c:v>
                </c:pt>
                <c:pt idx="108">
                  <c:v>12.685780941315885</c:v>
                </c:pt>
                <c:pt idx="109">
                  <c:v>12.984139900737079</c:v>
                </c:pt>
                <c:pt idx="110">
                  <c:v>14.88479697556838</c:v>
                </c:pt>
                <c:pt idx="111">
                  <c:v>16.608648741113047</c:v>
                </c:pt>
                <c:pt idx="112">
                  <c:v>16.343440777183098</c:v>
                </c:pt>
                <c:pt idx="113">
                  <c:v>16.918058032364652</c:v>
                </c:pt>
                <c:pt idx="114">
                  <c:v>17.083813009820869</c:v>
                </c:pt>
                <c:pt idx="115">
                  <c:v>16.520246086469729</c:v>
                </c:pt>
                <c:pt idx="116">
                  <c:v>16.652850068434702</c:v>
                </c:pt>
                <c:pt idx="117">
                  <c:v>16.310289781691854</c:v>
                </c:pt>
                <c:pt idx="118">
                  <c:v>14.719041998112159</c:v>
                </c:pt>
                <c:pt idx="119">
                  <c:v>14.32123005221724</c:v>
                </c:pt>
                <c:pt idx="120">
                  <c:v>13.978669765474384</c:v>
                </c:pt>
                <c:pt idx="121">
                  <c:v>12.984139900737079</c:v>
                </c:pt>
                <c:pt idx="122">
                  <c:v>13.72451213337485</c:v>
                </c:pt>
                <c:pt idx="123">
                  <c:v>13.105693550871637</c:v>
                </c:pt>
                <c:pt idx="124">
                  <c:v>11.735452403900236</c:v>
                </c:pt>
                <c:pt idx="125">
                  <c:v>11.945408708678112</c:v>
                </c:pt>
                <c:pt idx="126">
                  <c:v>13.359851182971173</c:v>
                </c:pt>
                <c:pt idx="127">
                  <c:v>13.072542555380394</c:v>
                </c:pt>
                <c:pt idx="128">
                  <c:v>14.453834034182211</c:v>
                </c:pt>
                <c:pt idx="129">
                  <c:v>13.890267110831072</c:v>
                </c:pt>
                <c:pt idx="130">
                  <c:v>14.774293657264234</c:v>
                </c:pt>
                <c:pt idx="131">
                  <c:v>14.442783702351798</c:v>
                </c:pt>
                <c:pt idx="132">
                  <c:v>13.437203505784074</c:v>
                </c:pt>
                <c:pt idx="133">
                  <c:v>11.624949085596091</c:v>
                </c:pt>
                <c:pt idx="134">
                  <c:v>11.160835148718679</c:v>
                </c:pt>
                <c:pt idx="135">
                  <c:v>9.6137886924606448</c:v>
                </c:pt>
                <c:pt idx="136">
                  <c:v>8.8844667916532849</c:v>
                </c:pt>
                <c:pt idx="137">
                  <c:v>7.5694773038339571</c:v>
                </c:pt>
                <c:pt idx="138">
                  <c:v>7.2379673489215204</c:v>
                </c:pt>
                <c:pt idx="139">
                  <c:v>6.9838097168219866</c:v>
                </c:pt>
                <c:pt idx="140">
                  <c:v>6.6965010892312078</c:v>
                </c:pt>
                <c:pt idx="141">
                  <c:v>6.6744004255703802</c:v>
                </c:pt>
                <c:pt idx="142">
                  <c:v>6.3428904706579434</c:v>
                </c:pt>
                <c:pt idx="143">
                  <c:v>5.7351222199851426</c:v>
                </c:pt>
                <c:pt idx="144">
                  <c:v>4.9505486600257109</c:v>
                </c:pt>
                <c:pt idx="145">
                  <c:v>4.7737433507390792</c:v>
                </c:pt>
                <c:pt idx="146">
                  <c:v>4.2985790820312539</c:v>
                </c:pt>
                <c:pt idx="147">
                  <c:v>4.2764784183704245</c:v>
                </c:pt>
                <c:pt idx="148">
                  <c:v>4.4311830639962286</c:v>
                </c:pt>
                <c:pt idx="149">
                  <c:v>4.0665221135925487</c:v>
                </c:pt>
                <c:pt idx="150">
                  <c:v>4.0333711181013054</c:v>
                </c:pt>
                <c:pt idx="151">
                  <c:v>3.7902638178321846</c:v>
                </c:pt>
                <c:pt idx="152">
                  <c:v>3.5913578448847239</c:v>
                </c:pt>
                <c:pt idx="153">
                  <c:v>3.6355591722063823</c:v>
                </c:pt>
                <c:pt idx="154">
                  <c:v>3.5913578448847234</c:v>
                </c:pt>
                <c:pt idx="155">
                  <c:v>3.4035022037676765</c:v>
                </c:pt>
                <c:pt idx="156">
                  <c:v>3.2487975581418733</c:v>
                </c:pt>
                <c:pt idx="157">
                  <c:v>2.8730862759077795</c:v>
                </c:pt>
                <c:pt idx="158">
                  <c:v>3.0719922488552407</c:v>
                </c:pt>
                <c:pt idx="159">
                  <c:v>2.8730862759077795</c:v>
                </c:pt>
                <c:pt idx="160">
                  <c:v>2.5084253255040996</c:v>
                </c:pt>
                <c:pt idx="161">
                  <c:v>2.3979220071999543</c:v>
                </c:pt>
                <c:pt idx="162">
                  <c:v>2.5636769846561722</c:v>
                </c:pt>
                <c:pt idx="163">
                  <c:v>2.7404822939428048</c:v>
                </c:pt>
                <c:pt idx="164">
                  <c:v>2.8730862759077795</c:v>
                </c:pt>
                <c:pt idx="165">
                  <c:v>2.3537206798782964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C3-4F0C-A9BE-5A8FA8014F0B}"/>
            </c:ext>
          </c:extLst>
        </c:ser>
        <c:ser>
          <c:idx val="1"/>
          <c:order val="1"/>
          <c:tx>
            <c:strRef>
              <c:f>'NC (1st,2nd,3rd,4th)'!$C$3:$C$4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'NC (1st,2nd,3rd,4th)'!$A$5:$A$257</c:f>
              <c:strCache>
                <c:ptCount val="253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  <c:pt idx="234">
                  <c:v>213</c:v>
                </c:pt>
                <c:pt idx="235">
                  <c:v>214</c:v>
                </c:pt>
                <c:pt idx="236">
                  <c:v>215</c:v>
                </c:pt>
                <c:pt idx="237">
                  <c:v>216</c:v>
                </c:pt>
                <c:pt idx="238">
                  <c:v>217</c:v>
                </c:pt>
                <c:pt idx="239">
                  <c:v>218</c:v>
                </c:pt>
                <c:pt idx="240">
                  <c:v>219</c:v>
                </c:pt>
                <c:pt idx="241">
                  <c:v>220</c:v>
                </c:pt>
                <c:pt idx="242">
                  <c:v>221</c:v>
                </c:pt>
                <c:pt idx="243">
                  <c:v>222</c:v>
                </c:pt>
                <c:pt idx="244">
                  <c:v>223</c:v>
                </c:pt>
                <c:pt idx="245">
                  <c:v>224</c:v>
                </c:pt>
                <c:pt idx="246">
                  <c:v>225</c:v>
                </c:pt>
                <c:pt idx="247">
                  <c:v>226</c:v>
                </c:pt>
                <c:pt idx="248">
                  <c:v>227</c:v>
                </c:pt>
                <c:pt idx="249">
                  <c:v>228</c:v>
                </c:pt>
                <c:pt idx="250">
                  <c:v>229</c:v>
                </c:pt>
                <c:pt idx="251">
                  <c:v>230</c:v>
                </c:pt>
                <c:pt idx="252">
                  <c:v>231</c:v>
                </c:pt>
              </c:strCache>
            </c:strRef>
          </c:cat>
          <c:val>
            <c:numRef>
              <c:f>'NC (1st,2nd,3rd,4th)'!$C$5:$C$257</c:f>
              <c:numCache>
                <c:formatCode>General</c:formatCode>
                <c:ptCount val="253"/>
                <c:pt idx="0">
                  <c:v>2.5084253255040991</c:v>
                </c:pt>
                <c:pt idx="1">
                  <c:v>2.5747273164865865</c:v>
                </c:pt>
                <c:pt idx="2">
                  <c:v>2.5415763209953433</c:v>
                </c:pt>
                <c:pt idx="3">
                  <c:v>2.3205696843870518</c:v>
                </c:pt>
                <c:pt idx="4">
                  <c:v>2.3095193525566375</c:v>
                </c:pt>
                <c:pt idx="5">
                  <c:v>2.3537206798782964</c:v>
                </c:pt>
                <c:pt idx="6">
                  <c:v>2.8620359440773648</c:v>
                </c:pt>
                <c:pt idx="7">
                  <c:v>2.8509856122469506</c:v>
                </c:pt>
                <c:pt idx="8">
                  <c:v>2.9283379350598517</c:v>
                </c:pt>
                <c:pt idx="9">
                  <c:v>2.9172876032294375</c:v>
                </c:pt>
                <c:pt idx="10">
                  <c:v>3.038841253363997</c:v>
                </c:pt>
                <c:pt idx="11">
                  <c:v>2.9172876032294366</c:v>
                </c:pt>
                <c:pt idx="12">
                  <c:v>2.961488930551095</c:v>
                </c:pt>
                <c:pt idx="13">
                  <c:v>2.8620359440773648</c:v>
                </c:pt>
                <c:pt idx="14">
                  <c:v>3.0830425806856554</c:v>
                </c:pt>
                <c:pt idx="15">
                  <c:v>3.1161935761768995</c:v>
                </c:pt>
                <c:pt idx="16">
                  <c:v>3.2819485536331174</c:v>
                </c:pt>
                <c:pt idx="17">
                  <c:v>3.3924518719372623</c:v>
                </c:pt>
                <c:pt idx="18">
                  <c:v>3.6797604995280406</c:v>
                </c:pt>
                <c:pt idx="19">
                  <c:v>3.9560187952884038</c:v>
                </c:pt>
                <c:pt idx="20">
                  <c:v>4.0223207862708907</c:v>
                </c:pt>
                <c:pt idx="21">
                  <c:v>4.5527367141307886</c:v>
                </c:pt>
                <c:pt idx="22">
                  <c:v>4.7737433507390801</c:v>
                </c:pt>
                <c:pt idx="23">
                  <c:v>5.4257129287335371</c:v>
                </c:pt>
                <c:pt idx="24">
                  <c:v>5.5804175743593403</c:v>
                </c:pt>
                <c:pt idx="25">
                  <c:v>6.0334811794063361</c:v>
                </c:pt>
                <c:pt idx="26">
                  <c:v>6.8512057348570119</c:v>
                </c:pt>
                <c:pt idx="27">
                  <c:v>7.5252759765122983</c:v>
                </c:pt>
                <c:pt idx="28">
                  <c:v>7.5805276356643718</c:v>
                </c:pt>
                <c:pt idx="29">
                  <c:v>7.8015342722726615</c:v>
                </c:pt>
                <c:pt idx="30">
                  <c:v>7.4037223263777392</c:v>
                </c:pt>
                <c:pt idx="31">
                  <c:v>7.4479236536993971</c:v>
                </c:pt>
                <c:pt idx="32">
                  <c:v>8.4866548457583626</c:v>
                </c:pt>
                <c:pt idx="33">
                  <c:v>8.3982521911150467</c:v>
                </c:pt>
                <c:pt idx="34">
                  <c:v>9.8900469882210107</c:v>
                </c:pt>
                <c:pt idx="35">
                  <c:v>10.597268225367539</c:v>
                </c:pt>
                <c:pt idx="36">
                  <c:v>11.525496099122361</c:v>
                </c:pt>
                <c:pt idx="37">
                  <c:v>12.144314681625575</c:v>
                </c:pt>
                <c:pt idx="38">
                  <c:v>12.387421981894695</c:v>
                </c:pt>
                <c:pt idx="39">
                  <c:v>13.138844546362884</c:v>
                </c:pt>
                <c:pt idx="40">
                  <c:v>15.326810248784961</c:v>
                </c:pt>
                <c:pt idx="41">
                  <c:v>16.387642104504756</c:v>
                </c:pt>
                <c:pt idx="42">
                  <c:v>18.045191879066937</c:v>
                </c:pt>
                <c:pt idx="43">
                  <c:v>19.17232572576922</c:v>
                </c:pt>
                <c:pt idx="44">
                  <c:v>21.592348396630001</c:v>
                </c:pt>
                <c:pt idx="45">
                  <c:v>22.045412001676997</c:v>
                </c:pt>
                <c:pt idx="46">
                  <c:v>22.421123283911093</c:v>
                </c:pt>
                <c:pt idx="47">
                  <c:v>21.901757687881609</c:v>
                </c:pt>
                <c:pt idx="48">
                  <c:v>21.061932468770102</c:v>
                </c:pt>
                <c:pt idx="49">
                  <c:v>21.691801383103734</c:v>
                </c:pt>
                <c:pt idx="50">
                  <c:v>21.106133796091765</c:v>
                </c:pt>
                <c:pt idx="51">
                  <c:v>19.71379198545953</c:v>
                </c:pt>
                <c:pt idx="52">
                  <c:v>19.934798622067824</c:v>
                </c:pt>
                <c:pt idx="53">
                  <c:v>19.194426389430049</c:v>
                </c:pt>
                <c:pt idx="54">
                  <c:v>18.807664775365538</c:v>
                </c:pt>
                <c:pt idx="55">
                  <c:v>17.713681924154496</c:v>
                </c:pt>
                <c:pt idx="56">
                  <c:v>15.934578499457757</c:v>
                </c:pt>
                <c:pt idx="57">
                  <c:v>15.492565226241178</c:v>
                </c:pt>
                <c:pt idx="58">
                  <c:v>14.663790338960085</c:v>
                </c:pt>
                <c:pt idx="59">
                  <c:v>13.923418106322313</c:v>
                </c:pt>
                <c:pt idx="60">
                  <c:v>14.01182076096563</c:v>
                </c:pt>
                <c:pt idx="61">
                  <c:v>13.415102842123245</c:v>
                </c:pt>
                <c:pt idx="62">
                  <c:v>13.072542555380394</c:v>
                </c:pt>
                <c:pt idx="63">
                  <c:v>11.746502735730649</c:v>
                </c:pt>
                <c:pt idx="64">
                  <c:v>11.602848421935262</c:v>
                </c:pt>
                <c:pt idx="65">
                  <c:v>10.751972870993344</c:v>
                </c:pt>
                <c:pt idx="66">
                  <c:v>10.144204620320542</c:v>
                </c:pt>
                <c:pt idx="67">
                  <c:v>8.8071144688403855</c:v>
                </c:pt>
                <c:pt idx="68">
                  <c:v>7.7683832767814183</c:v>
                </c:pt>
                <c:pt idx="69">
                  <c:v>7.4479236536993971</c:v>
                </c:pt>
                <c:pt idx="70">
                  <c:v>7.4921249810210542</c:v>
                </c:pt>
                <c:pt idx="71">
                  <c:v>6.8291050711961825</c:v>
                </c:pt>
                <c:pt idx="72">
                  <c:v>6.6412494300791352</c:v>
                </c:pt>
                <c:pt idx="73">
                  <c:v>6.762803080213696</c:v>
                </c:pt>
                <c:pt idx="74">
                  <c:v>6.5086454481141613</c:v>
                </c:pt>
                <c:pt idx="75">
                  <c:v>6.1881858250321402</c:v>
                </c:pt>
                <c:pt idx="76">
                  <c:v>5.8235248746284602</c:v>
                </c:pt>
                <c:pt idx="77">
                  <c:v>5.7461725518155573</c:v>
                </c:pt>
                <c:pt idx="78">
                  <c:v>5.2710082831077338</c:v>
                </c:pt>
                <c:pt idx="79">
                  <c:v>5.3262599422598056</c:v>
                </c:pt>
                <c:pt idx="80">
                  <c:v>5.2820586149381485</c:v>
                </c:pt>
                <c:pt idx="81">
                  <c:v>4.8400453417215656</c:v>
                </c:pt>
                <c:pt idx="82">
                  <c:v>5.2489076194469044</c:v>
                </c:pt>
                <c:pt idx="83">
                  <c:v>5.3262599422598056</c:v>
                </c:pt>
                <c:pt idx="84">
                  <c:v>5.0279009828386139</c:v>
                </c:pt>
                <c:pt idx="85">
                  <c:v>5.3041592785989762</c:v>
                </c:pt>
                <c:pt idx="86">
                  <c:v>5.2489076194469044</c:v>
                </c:pt>
                <c:pt idx="87">
                  <c:v>5.226806955786075</c:v>
                </c:pt>
                <c:pt idx="88">
                  <c:v>5.4588639242247803</c:v>
                </c:pt>
                <c:pt idx="89">
                  <c:v>5.0279009828386139</c:v>
                </c:pt>
                <c:pt idx="90">
                  <c:v>5.0610519783298571</c:v>
                </c:pt>
                <c:pt idx="91">
                  <c:v>4.8731963372128098</c:v>
                </c:pt>
                <c:pt idx="92">
                  <c:v>4.6079883732828604</c:v>
                </c:pt>
                <c:pt idx="93">
                  <c:v>4.6853406960957633</c:v>
                </c:pt>
                <c:pt idx="94">
                  <c:v>4.6632400324349339</c:v>
                </c:pt>
                <c:pt idx="95">
                  <c:v>4.5637870459612033</c:v>
                </c:pt>
                <c:pt idx="96">
                  <c:v>4.5416863823003739</c:v>
                </c:pt>
                <c:pt idx="97">
                  <c:v>4.0665221135925487</c:v>
                </c:pt>
                <c:pt idx="98">
                  <c:v>4.0554717817621349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C3-4F0C-A9BE-5A8FA8014F0B}"/>
            </c:ext>
          </c:extLst>
        </c:ser>
        <c:ser>
          <c:idx val="2"/>
          <c:order val="2"/>
          <c:tx>
            <c:strRef>
              <c:f>'NC (1st,2nd,3rd,4th)'!$D$3:$D$4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'NC (1st,2nd,3rd,4th)'!$A$5:$A$257</c:f>
              <c:strCache>
                <c:ptCount val="253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  <c:pt idx="234">
                  <c:v>213</c:v>
                </c:pt>
                <c:pt idx="235">
                  <c:v>214</c:v>
                </c:pt>
                <c:pt idx="236">
                  <c:v>215</c:v>
                </c:pt>
                <c:pt idx="237">
                  <c:v>216</c:v>
                </c:pt>
                <c:pt idx="238">
                  <c:v>217</c:v>
                </c:pt>
                <c:pt idx="239">
                  <c:v>218</c:v>
                </c:pt>
                <c:pt idx="240">
                  <c:v>219</c:v>
                </c:pt>
                <c:pt idx="241">
                  <c:v>220</c:v>
                </c:pt>
                <c:pt idx="242">
                  <c:v>221</c:v>
                </c:pt>
                <c:pt idx="243">
                  <c:v>222</c:v>
                </c:pt>
                <c:pt idx="244">
                  <c:v>223</c:v>
                </c:pt>
                <c:pt idx="245">
                  <c:v>224</c:v>
                </c:pt>
                <c:pt idx="246">
                  <c:v>225</c:v>
                </c:pt>
                <c:pt idx="247">
                  <c:v>226</c:v>
                </c:pt>
                <c:pt idx="248">
                  <c:v>227</c:v>
                </c:pt>
                <c:pt idx="249">
                  <c:v>228</c:v>
                </c:pt>
                <c:pt idx="250">
                  <c:v>229</c:v>
                </c:pt>
                <c:pt idx="251">
                  <c:v>230</c:v>
                </c:pt>
                <c:pt idx="252">
                  <c:v>231</c:v>
                </c:pt>
              </c:strCache>
            </c:strRef>
          </c:cat>
          <c:val>
            <c:numRef>
              <c:f>'NC (1st,2nd,3rd,4th)'!$D$5:$D$257</c:f>
              <c:numCache>
                <c:formatCode>General</c:formatCode>
                <c:ptCount val="253"/>
                <c:pt idx="0">
                  <c:v>3.9891697907796475</c:v>
                </c:pt>
                <c:pt idx="1">
                  <c:v>3.7571128223409427</c:v>
                </c:pt>
                <c:pt idx="2">
                  <c:v>3.867616140645088</c:v>
                </c:pt>
                <c:pt idx="3">
                  <c:v>4.0333711181013054</c:v>
                </c:pt>
                <c:pt idx="4">
                  <c:v>4.0002201226100613</c:v>
                </c:pt>
                <c:pt idx="5">
                  <c:v>4.132824104575036</c:v>
                </c:pt>
                <c:pt idx="6">
                  <c:v>4.4864347231483013</c:v>
                </c:pt>
                <c:pt idx="7">
                  <c:v>5.8677262019501182</c:v>
                </c:pt>
                <c:pt idx="8">
                  <c:v>6.0997831703888235</c:v>
                </c:pt>
                <c:pt idx="9">
                  <c:v>6.1660851613713108</c:v>
                </c:pt>
                <c:pt idx="10">
                  <c:v>6.7959540757049384</c:v>
                </c:pt>
                <c:pt idx="11">
                  <c:v>7.1606150261086174</c:v>
                </c:pt>
                <c:pt idx="12">
                  <c:v>7.6357792948164427</c:v>
                </c:pt>
                <c:pt idx="13">
                  <c:v>8.1330442271850973</c:v>
                </c:pt>
                <c:pt idx="14">
                  <c:v>8.0446415725417815</c:v>
                </c:pt>
                <c:pt idx="15">
                  <c:v>7.9451885860680509</c:v>
                </c:pt>
                <c:pt idx="16">
                  <c:v>7.7904839404422477</c:v>
                </c:pt>
                <c:pt idx="17">
                  <c:v>6.4754944526229181</c:v>
                </c:pt>
                <c:pt idx="18">
                  <c:v>6.2986891433362855</c:v>
                </c:pt>
                <c:pt idx="19">
                  <c:v>6.8291050711961825</c:v>
                </c:pt>
                <c:pt idx="20">
                  <c:v>6.4202427934708437</c:v>
                </c:pt>
                <c:pt idx="21">
                  <c:v>4.5637870459612033</c:v>
                </c:pt>
                <c:pt idx="22">
                  <c:v>5.3483606059206341</c:v>
                </c:pt>
                <c:pt idx="23">
                  <c:v>5.547266578868097</c:v>
                </c:pt>
                <c:pt idx="24">
                  <c:v>6.3097394751667002</c:v>
                </c:pt>
                <c:pt idx="25">
                  <c:v>6.243437484184212</c:v>
                </c:pt>
                <c:pt idx="26">
                  <c:v>5.911927529271777</c:v>
                </c:pt>
                <c:pt idx="27">
                  <c:v>5.8566758701197035</c:v>
                </c:pt>
                <c:pt idx="28">
                  <c:v>6.0997831703888235</c:v>
                </c:pt>
                <c:pt idx="29">
                  <c:v>5.3152096104293909</c:v>
                </c:pt>
                <c:pt idx="30">
                  <c:v>5.1826056284644171</c:v>
                </c:pt>
                <c:pt idx="31">
                  <c:v>4.5085353868091307</c:v>
                </c:pt>
                <c:pt idx="32">
                  <c:v>4.5306360504699601</c:v>
                </c:pt>
                <c:pt idx="33">
                  <c:v>4.3206797456920834</c:v>
                </c:pt>
                <c:pt idx="34">
                  <c:v>4.4201327321658139</c:v>
                </c:pt>
                <c:pt idx="35">
                  <c:v>5.1494546329731739</c:v>
                </c:pt>
                <c:pt idx="36">
                  <c:v>5.6909208926634847</c:v>
                </c:pt>
                <c:pt idx="37">
                  <c:v>5.9008771974413614</c:v>
                </c:pt>
                <c:pt idx="38">
                  <c:v>7.3926719945473227</c:v>
                </c:pt>
                <c:pt idx="39">
                  <c:v>8.1993462181675856</c:v>
                </c:pt>
                <c:pt idx="40">
                  <c:v>8.6634601550449961</c:v>
                </c:pt>
                <c:pt idx="41">
                  <c:v>8.994970109957432</c:v>
                </c:pt>
                <c:pt idx="42">
                  <c:v>9.7905940017472783</c:v>
                </c:pt>
                <c:pt idx="43">
                  <c:v>10.254707938624689</c:v>
                </c:pt>
                <c:pt idx="44">
                  <c:v>11.138734485057853</c:v>
                </c:pt>
                <c:pt idx="45">
                  <c:v>12.265868331760133</c:v>
                </c:pt>
                <c:pt idx="46">
                  <c:v>12.343220654573036</c:v>
                </c:pt>
                <c:pt idx="47">
                  <c:v>13.614008815070706</c:v>
                </c:pt>
                <c:pt idx="48">
                  <c:v>14.398582375030141</c:v>
                </c:pt>
                <c:pt idx="49">
                  <c:v>14.542236688825529</c:v>
                </c:pt>
                <c:pt idx="50">
                  <c:v>14.752192993603405</c:v>
                </c:pt>
                <c:pt idx="51">
                  <c:v>14.011820760965632</c:v>
                </c:pt>
                <c:pt idx="52">
                  <c:v>12.873636582432933</c:v>
                </c:pt>
                <c:pt idx="53">
                  <c:v>12.442673641046765</c:v>
                </c:pt>
                <c:pt idx="54">
                  <c:v>11.624949085596089</c:v>
                </c:pt>
                <c:pt idx="55">
                  <c:v>12.155365013455988</c:v>
                </c:pt>
                <c:pt idx="56">
                  <c:v>12.044861695151841</c:v>
                </c:pt>
                <c:pt idx="57">
                  <c:v>12.100113354303916</c:v>
                </c:pt>
                <c:pt idx="58">
                  <c:v>12.630529282163815</c:v>
                </c:pt>
                <c:pt idx="59">
                  <c:v>14.144424742930605</c:v>
                </c:pt>
                <c:pt idx="60">
                  <c:v>15.713571862849468</c:v>
                </c:pt>
                <c:pt idx="61">
                  <c:v>17.592128274019938</c:v>
                </c:pt>
                <c:pt idx="62">
                  <c:v>18.210946856523154</c:v>
                </c:pt>
                <c:pt idx="63">
                  <c:v>20.266308576980258</c:v>
                </c:pt>
                <c:pt idx="64">
                  <c:v>20.321560236132324</c:v>
                </c:pt>
                <c:pt idx="65">
                  <c:v>20.343660899793157</c:v>
                </c:pt>
                <c:pt idx="66">
                  <c:v>20.398912558945231</c:v>
                </c:pt>
                <c:pt idx="67">
                  <c:v>22.34377096109819</c:v>
                </c:pt>
                <c:pt idx="68">
                  <c:v>22.807884897975605</c:v>
                </c:pt>
                <c:pt idx="69">
                  <c:v>24.321780358742391</c:v>
                </c:pt>
                <c:pt idx="70">
                  <c:v>27.316420284784733</c:v>
                </c:pt>
                <c:pt idx="71">
                  <c:v>28.907668068364419</c:v>
                </c:pt>
                <c:pt idx="72">
                  <c:v>30.189506560692511</c:v>
                </c:pt>
                <c:pt idx="73">
                  <c:v>32.057012640032568</c:v>
                </c:pt>
                <c:pt idx="74">
                  <c:v>31.836006003424277</c:v>
                </c:pt>
                <c:pt idx="75">
                  <c:v>31.195086757260235</c:v>
                </c:pt>
                <c:pt idx="76">
                  <c:v>33.139945159413195</c:v>
                </c:pt>
                <c:pt idx="77">
                  <c:v>30.918828461499867</c:v>
                </c:pt>
                <c:pt idx="78">
                  <c:v>33.02944184110904</c:v>
                </c:pt>
                <c:pt idx="79">
                  <c:v>33.34990146419107</c:v>
                </c:pt>
                <c:pt idx="80">
                  <c:v>32.941039186465737</c:v>
                </c:pt>
                <c:pt idx="81">
                  <c:v>32.896837859144071</c:v>
                </c:pt>
                <c:pt idx="82">
                  <c:v>32.565327904231637</c:v>
                </c:pt>
                <c:pt idx="83">
                  <c:v>29.095523709481473</c:v>
                </c:pt>
                <c:pt idx="84">
                  <c:v>30.266858883505414</c:v>
                </c:pt>
                <c:pt idx="85">
                  <c:v>31.283489411903549</c:v>
                </c:pt>
                <c:pt idx="86">
                  <c:v>31.559747707663913</c:v>
                </c:pt>
                <c:pt idx="87">
                  <c:v>30.730972820382821</c:v>
                </c:pt>
                <c:pt idx="88">
                  <c:v>30.355261538148728</c:v>
                </c:pt>
                <c:pt idx="89">
                  <c:v>30.04585224689712</c:v>
                </c:pt>
                <c:pt idx="90">
                  <c:v>30.344211206318313</c:v>
                </c:pt>
                <c:pt idx="91">
                  <c:v>29.217077359616034</c:v>
                </c:pt>
                <c:pt idx="92">
                  <c:v>24.36598168606405</c:v>
                </c:pt>
                <c:pt idx="93">
                  <c:v>22.741582906993109</c:v>
                </c:pt>
                <c:pt idx="94">
                  <c:v>22.509525938554408</c:v>
                </c:pt>
                <c:pt idx="95">
                  <c:v>22.078562997168238</c:v>
                </c:pt>
                <c:pt idx="96">
                  <c:v>22.520576270384819</c:v>
                </c:pt>
                <c:pt idx="97">
                  <c:v>21.93490868337285</c:v>
                </c:pt>
                <c:pt idx="98">
                  <c:v>20.089503267693626</c:v>
                </c:pt>
                <c:pt idx="99">
                  <c:v>21.293989437208808</c:v>
                </c:pt>
                <c:pt idx="100">
                  <c:v>22.222217310963629</c:v>
                </c:pt>
                <c:pt idx="101">
                  <c:v>23.238847839361764</c:v>
                </c:pt>
                <c:pt idx="102">
                  <c:v>22.708431911501869</c:v>
                </c:pt>
                <c:pt idx="103">
                  <c:v>22.144864988150726</c:v>
                </c:pt>
                <c:pt idx="104">
                  <c:v>21.835455696899121</c:v>
                </c:pt>
                <c:pt idx="105">
                  <c:v>22.410072952080675</c:v>
                </c:pt>
                <c:pt idx="106">
                  <c:v>22.962589543601403</c:v>
                </c:pt>
                <c:pt idx="107">
                  <c:v>22.763683570653942</c:v>
                </c:pt>
                <c:pt idx="108">
                  <c:v>21.33819076453047</c:v>
                </c:pt>
                <c:pt idx="109">
                  <c:v>21.139284791583005</c:v>
                </c:pt>
                <c:pt idx="110">
                  <c:v>21.680751051273319</c:v>
                </c:pt>
                <c:pt idx="111">
                  <c:v>21.813355033238288</c:v>
                </c:pt>
                <c:pt idx="112">
                  <c:v>20.542566872740622</c:v>
                </c:pt>
                <c:pt idx="113">
                  <c:v>18.675060793400565</c:v>
                </c:pt>
                <c:pt idx="114">
                  <c:v>17.735782587815329</c:v>
                </c:pt>
                <c:pt idx="115">
                  <c:v>17.094863341651287</c:v>
                </c:pt>
                <c:pt idx="116">
                  <c:v>17.371121637411647</c:v>
                </c:pt>
                <c:pt idx="117">
                  <c:v>16.929108364195066</c:v>
                </c:pt>
                <c:pt idx="118">
                  <c:v>17.6363296013416</c:v>
                </c:pt>
                <c:pt idx="119">
                  <c:v>18.067292542727763</c:v>
                </c:pt>
                <c:pt idx="120">
                  <c:v>18.454054156792271</c:v>
                </c:pt>
                <c:pt idx="121">
                  <c:v>18.553507143266</c:v>
                </c:pt>
                <c:pt idx="122">
                  <c:v>19.371231698716681</c:v>
                </c:pt>
                <c:pt idx="123">
                  <c:v>18.940268757330518</c:v>
                </c:pt>
                <c:pt idx="124">
                  <c:v>18.796614443535127</c:v>
                </c:pt>
                <c:pt idx="125">
                  <c:v>18.553507143266007</c:v>
                </c:pt>
                <c:pt idx="126">
                  <c:v>18.056242210897352</c:v>
                </c:pt>
                <c:pt idx="127">
                  <c:v>17.47057462388538</c:v>
                </c:pt>
                <c:pt idx="128">
                  <c:v>17.547926946698279</c:v>
                </c:pt>
                <c:pt idx="129">
                  <c:v>17.315869978259574</c:v>
                </c:pt>
                <c:pt idx="130">
                  <c:v>17.558977278528694</c:v>
                </c:pt>
                <c:pt idx="131">
                  <c:v>18.564557475096418</c:v>
                </c:pt>
                <c:pt idx="132">
                  <c:v>17.426373296563721</c:v>
                </c:pt>
                <c:pt idx="133">
                  <c:v>17.791034246967403</c:v>
                </c:pt>
                <c:pt idx="134">
                  <c:v>18.431953493131449</c:v>
                </c:pt>
                <c:pt idx="135">
                  <c:v>18.597708470587662</c:v>
                </c:pt>
                <c:pt idx="136">
                  <c:v>19.083923071125902</c:v>
                </c:pt>
                <c:pt idx="137">
                  <c:v>20.498365545418967</c:v>
                </c:pt>
                <c:pt idx="138">
                  <c:v>20.675170854705595</c:v>
                </c:pt>
                <c:pt idx="139">
                  <c:v>22.399022620250264</c:v>
                </c:pt>
                <c:pt idx="140">
                  <c:v>21.736002710425389</c:v>
                </c:pt>
                <c:pt idx="141">
                  <c:v>21.581298064799586</c:v>
                </c:pt>
                <c:pt idx="142">
                  <c:v>21.039831805109277</c:v>
                </c:pt>
                <c:pt idx="143">
                  <c:v>22.001210674355338</c:v>
                </c:pt>
                <c:pt idx="144">
                  <c:v>21.82440536506871</c:v>
                </c:pt>
                <c:pt idx="145">
                  <c:v>23.80241476271291</c:v>
                </c:pt>
                <c:pt idx="146">
                  <c:v>25.09530358687141</c:v>
                </c:pt>
                <c:pt idx="147">
                  <c:v>25.901977810491669</c:v>
                </c:pt>
                <c:pt idx="148">
                  <c:v>27.957339530948776</c:v>
                </c:pt>
                <c:pt idx="149">
                  <c:v>28.896617736534008</c:v>
                </c:pt>
                <c:pt idx="150">
                  <c:v>27.957339530948769</c:v>
                </c:pt>
                <c:pt idx="151">
                  <c:v>29.714342291984682</c:v>
                </c:pt>
                <c:pt idx="152">
                  <c:v>28.5098561224695</c:v>
                </c:pt>
                <c:pt idx="153">
                  <c:v>27.460074598580121</c:v>
                </c:pt>
                <c:pt idx="154">
                  <c:v>29.393882668902666</c:v>
                </c:pt>
                <c:pt idx="155">
                  <c:v>30.388412533639976</c:v>
                </c:pt>
                <c:pt idx="156">
                  <c:v>30.189506560692507</c:v>
                </c:pt>
                <c:pt idx="157">
                  <c:v>27.924188535457535</c:v>
                </c:pt>
                <c:pt idx="158">
                  <c:v>25.504165864596754</c:v>
                </c:pt>
                <c:pt idx="159">
                  <c:v>26.962809666211463</c:v>
                </c:pt>
                <c:pt idx="160">
                  <c:v>27.902087871796702</c:v>
                </c:pt>
                <c:pt idx="161">
                  <c:v>27.857886544475043</c:v>
                </c:pt>
                <c:pt idx="162">
                  <c:v>28.233597826709136</c:v>
                </c:pt>
                <c:pt idx="163">
                  <c:v>33.747713410085986</c:v>
                </c:pt>
                <c:pt idx="164">
                  <c:v>38.554607756316308</c:v>
                </c:pt>
                <c:pt idx="165">
                  <c:v>41.317190713919949</c:v>
                </c:pt>
                <c:pt idx="166">
                  <c:v>41.460845027715337</c:v>
                </c:pt>
                <c:pt idx="167">
                  <c:v>41.228788059276631</c:v>
                </c:pt>
                <c:pt idx="168">
                  <c:v>42.190166928522693</c:v>
                </c:pt>
                <c:pt idx="169">
                  <c:v>41.416643700393671</c:v>
                </c:pt>
                <c:pt idx="170">
                  <c:v>38.046292492117239</c:v>
                </c:pt>
                <c:pt idx="171">
                  <c:v>39.792244921322734</c:v>
                </c:pt>
                <c:pt idx="172">
                  <c:v>42.565878210756786</c:v>
                </c:pt>
                <c:pt idx="173">
                  <c:v>42.201217260353097</c:v>
                </c:pt>
                <c:pt idx="174">
                  <c:v>42.565878210756793</c:v>
                </c:pt>
                <c:pt idx="175">
                  <c:v>43.538307411833273</c:v>
                </c:pt>
                <c:pt idx="176">
                  <c:v>43.538307411833266</c:v>
                </c:pt>
                <c:pt idx="177">
                  <c:v>45.36161216385166</c:v>
                </c:pt>
                <c:pt idx="178">
                  <c:v>43.704062389289483</c:v>
                </c:pt>
                <c:pt idx="179">
                  <c:v>40.035352221591857</c:v>
                </c:pt>
                <c:pt idx="180">
                  <c:v>40.521566822130104</c:v>
                </c:pt>
                <c:pt idx="181">
                  <c:v>41.284039718428701</c:v>
                </c:pt>
                <c:pt idx="182">
                  <c:v>39.140275343328277</c:v>
                </c:pt>
                <c:pt idx="183">
                  <c:v>38.97452036587206</c:v>
                </c:pt>
                <c:pt idx="184">
                  <c:v>34.786444602144954</c:v>
                </c:pt>
                <c:pt idx="185">
                  <c:v>32.786334540839924</c:v>
                </c:pt>
                <c:pt idx="186">
                  <c:v>31.946509321728421</c:v>
                </c:pt>
                <c:pt idx="187">
                  <c:v>29.150775368633539</c:v>
                </c:pt>
                <c:pt idx="188">
                  <c:v>27.979440194609602</c:v>
                </c:pt>
                <c:pt idx="189">
                  <c:v>27.736332894340485</c:v>
                </c:pt>
                <c:pt idx="190">
                  <c:v>26.100883783439137</c:v>
                </c:pt>
                <c:pt idx="191">
                  <c:v>27.647930239697164</c:v>
                </c:pt>
                <c:pt idx="192">
                  <c:v>26.553947388486126</c:v>
                </c:pt>
                <c:pt idx="193">
                  <c:v>24.785894295619805</c:v>
                </c:pt>
                <c:pt idx="194">
                  <c:v>23.581408126104613</c:v>
                </c:pt>
                <c:pt idx="195">
                  <c:v>21.736002710425389</c:v>
                </c:pt>
                <c:pt idx="196">
                  <c:v>21.139284791583005</c:v>
                </c:pt>
                <c:pt idx="197">
                  <c:v>22.255368306454873</c:v>
                </c:pt>
                <c:pt idx="198">
                  <c:v>20.498365545418959</c:v>
                </c:pt>
                <c:pt idx="199">
                  <c:v>19.923748290237405</c:v>
                </c:pt>
                <c:pt idx="200">
                  <c:v>20.487315213588545</c:v>
                </c:pt>
                <c:pt idx="201">
                  <c:v>20.818825168500982</c:v>
                </c:pt>
                <c:pt idx="202">
                  <c:v>20.730422513857668</c:v>
                </c:pt>
                <c:pt idx="203">
                  <c:v>18.133594533710252</c:v>
                </c:pt>
                <c:pt idx="204">
                  <c:v>14.873746643737963</c:v>
                </c:pt>
                <c:pt idx="205">
                  <c:v>14.354381047708481</c:v>
                </c:pt>
                <c:pt idx="206">
                  <c:v>13.735562465205264</c:v>
                </c:pt>
                <c:pt idx="207">
                  <c:v>11.845955722204382</c:v>
                </c:pt>
                <c:pt idx="208">
                  <c:v>10.431513247911321</c:v>
                </c:pt>
                <c:pt idx="209">
                  <c:v>8.9397184508053584</c:v>
                </c:pt>
                <c:pt idx="210">
                  <c:v>9.0833727646007478</c:v>
                </c:pt>
                <c:pt idx="211">
                  <c:v>9.0170707736182614</c:v>
                </c:pt>
                <c:pt idx="212">
                  <c:v>8.7187118141970696</c:v>
                </c:pt>
                <c:pt idx="213">
                  <c:v>7.7241819494597603</c:v>
                </c:pt>
                <c:pt idx="214">
                  <c:v>6.9838097168219866</c:v>
                </c:pt>
                <c:pt idx="215">
                  <c:v>6.0666321748975793</c:v>
                </c:pt>
                <c:pt idx="216">
                  <c:v>5.6135685698505835</c:v>
                </c:pt>
                <c:pt idx="217">
                  <c:v>5.6467195653418267</c:v>
                </c:pt>
                <c:pt idx="218">
                  <c:v>5.4478135923943665</c:v>
                </c:pt>
                <c:pt idx="219">
                  <c:v>5.3815116014118791</c:v>
                </c:pt>
                <c:pt idx="220">
                  <c:v>5.3262599422598056</c:v>
                </c:pt>
                <c:pt idx="221">
                  <c:v>5.5030652515464391</c:v>
                </c:pt>
                <c:pt idx="222">
                  <c:v>5.2047062921252465</c:v>
                </c:pt>
                <c:pt idx="223">
                  <c:v>4.8621460053823951</c:v>
                </c:pt>
                <c:pt idx="224">
                  <c:v>4.3648810730137413</c:v>
                </c:pt>
                <c:pt idx="225">
                  <c:v>4.3980320685049845</c:v>
                </c:pt>
                <c:pt idx="226">
                  <c:v>4.254377754709596</c:v>
                </c:pt>
                <c:pt idx="227">
                  <c:v>3.790263817832185</c:v>
                </c:pt>
                <c:pt idx="228">
                  <c:v>3.3261498809547754</c:v>
                </c:pt>
                <c:pt idx="229">
                  <c:v>3.259847889972288</c:v>
                </c:pt>
                <c:pt idx="230">
                  <c:v>3.160394903498557</c:v>
                </c:pt>
                <c:pt idx="231">
                  <c:v>3.0056902578727533</c:v>
                </c:pt>
                <c:pt idx="232">
                  <c:v>2.9725392623815092</c:v>
                </c:pt>
                <c:pt idx="233">
                  <c:v>2.8841366077381934</c:v>
                </c:pt>
                <c:pt idx="234">
                  <c:v>2.9504385987206807</c:v>
                </c:pt>
                <c:pt idx="235">
                  <c:v>2.6078783119778302</c:v>
                </c:pt>
                <c:pt idx="236">
                  <c:v>2.718381630281975</c:v>
                </c:pt>
                <c:pt idx="237">
                  <c:v>2.6410293074690734</c:v>
                </c:pt>
                <c:pt idx="238">
                  <c:v>2.4973749936736849</c:v>
                </c:pt>
                <c:pt idx="239">
                  <c:v>2.4421233345216118</c:v>
                </c:pt>
                <c:pt idx="240">
                  <c:v>2.3095193525566375</c:v>
                </c:pt>
                <c:pt idx="241">
                  <c:v>1.8122544201879838</c:v>
                </c:pt>
                <c:pt idx="242">
                  <c:v>1.6575497745621806</c:v>
                </c:pt>
                <c:pt idx="243">
                  <c:v>1.4254928061234753</c:v>
                </c:pt>
                <c:pt idx="244">
                  <c:v>1.2044861695151841</c:v>
                </c:pt>
                <c:pt idx="245">
                  <c:v>1.2928888241585006</c:v>
                </c:pt>
                <c:pt idx="246">
                  <c:v>1.2928888241585008</c:v>
                </c:pt>
                <c:pt idx="247">
                  <c:v>1.3370901514801585</c:v>
                </c:pt>
                <c:pt idx="248">
                  <c:v>1.447593469784304</c:v>
                </c:pt>
                <c:pt idx="249">
                  <c:v>1.5801974517492785</c:v>
                </c:pt>
                <c:pt idx="250">
                  <c:v>1.7791034246967403</c:v>
                </c:pt>
                <c:pt idx="251">
                  <c:v>1.8454054156792274</c:v>
                </c:pt>
                <c:pt idx="252">
                  <c:v>1.7459524292054966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C3-4F0C-A9BE-5A8FA8014F0B}"/>
            </c:ext>
          </c:extLst>
        </c:ser>
        <c:ser>
          <c:idx val="3"/>
          <c:order val="3"/>
          <c:tx>
            <c:strRef>
              <c:f>'NC (1st,2nd,3rd,4th)'!$E$3:$E$4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22"/>
            <c:marker>
              <c:symbol val="circle"/>
              <c:size val="10"/>
              <c:spPr>
                <a:solidFill>
                  <a:schemeClr val="accent2">
                    <a:lumMod val="60000"/>
                  </a:schemeClr>
                </a:solidFill>
                <a:ln w="285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BC3-4F0C-A9BE-5A8FA8014F0B}"/>
              </c:ext>
            </c:extLst>
          </c:dPt>
          <c:cat>
            <c:strRef>
              <c:f>'NC (1st,2nd,3rd,4th)'!$A$5:$A$257</c:f>
              <c:strCache>
                <c:ptCount val="253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  <c:pt idx="234">
                  <c:v>213</c:v>
                </c:pt>
                <c:pt idx="235">
                  <c:v>214</c:v>
                </c:pt>
                <c:pt idx="236">
                  <c:v>215</c:v>
                </c:pt>
                <c:pt idx="237">
                  <c:v>216</c:v>
                </c:pt>
                <c:pt idx="238">
                  <c:v>217</c:v>
                </c:pt>
                <c:pt idx="239">
                  <c:v>218</c:v>
                </c:pt>
                <c:pt idx="240">
                  <c:v>219</c:v>
                </c:pt>
                <c:pt idx="241">
                  <c:v>220</c:v>
                </c:pt>
                <c:pt idx="242">
                  <c:v>221</c:v>
                </c:pt>
                <c:pt idx="243">
                  <c:v>222</c:v>
                </c:pt>
                <c:pt idx="244">
                  <c:v>223</c:v>
                </c:pt>
                <c:pt idx="245">
                  <c:v>224</c:v>
                </c:pt>
                <c:pt idx="246">
                  <c:v>225</c:v>
                </c:pt>
                <c:pt idx="247">
                  <c:v>226</c:v>
                </c:pt>
                <c:pt idx="248">
                  <c:v>227</c:v>
                </c:pt>
                <c:pt idx="249">
                  <c:v>228</c:v>
                </c:pt>
                <c:pt idx="250">
                  <c:v>229</c:v>
                </c:pt>
                <c:pt idx="251">
                  <c:v>230</c:v>
                </c:pt>
                <c:pt idx="252">
                  <c:v>231</c:v>
                </c:pt>
              </c:strCache>
            </c:strRef>
          </c:cat>
          <c:val>
            <c:numRef>
              <c:f>'NC (1st,2nd,3rd,4th)'!$E$5:$E$257</c:f>
              <c:numCache>
                <c:formatCode>General</c:formatCode>
                <c:ptCount val="253"/>
                <c:pt idx="0">
                  <c:v>1.7901537565271546</c:v>
                </c:pt>
                <c:pt idx="1">
                  <c:v>1.7238517655446672</c:v>
                </c:pt>
                <c:pt idx="2">
                  <c:v>1.6686001063925946</c:v>
                </c:pt>
                <c:pt idx="3">
                  <c:v>1.3481404833105732</c:v>
                </c:pt>
                <c:pt idx="4">
                  <c:v>1.5691471199188638</c:v>
                </c:pt>
                <c:pt idx="5">
                  <c:v>2.4752743300128555</c:v>
                </c:pt>
                <c:pt idx="6">
                  <c:v>2.4752743300128555</c:v>
                </c:pt>
                <c:pt idx="7">
                  <c:v>2.4310730026911975</c:v>
                </c:pt>
                <c:pt idx="8">
                  <c:v>2.5747273164865865</c:v>
                </c:pt>
                <c:pt idx="9">
                  <c:v>2.5857776483170012</c:v>
                </c:pt>
                <c:pt idx="10">
                  <c:v>2.7957339530948775</c:v>
                </c:pt>
                <c:pt idx="11">
                  <c:v>2.5084253255040991</c:v>
                </c:pt>
                <c:pt idx="12">
                  <c:v>1.6907007700534238</c:v>
                </c:pt>
                <c:pt idx="13">
                  <c:v>1.7570027610359114</c:v>
                </c:pt>
                <c:pt idx="14">
                  <c:v>1.790153756527155</c:v>
                </c:pt>
                <c:pt idx="15">
                  <c:v>1.7680530928663256</c:v>
                </c:pt>
                <c:pt idx="16">
                  <c:v>1.9669590658137872</c:v>
                </c:pt>
                <c:pt idx="17">
                  <c:v>2.5526266528257575</c:v>
                </c:pt>
                <c:pt idx="18">
                  <c:v>3.2156465626506296</c:v>
                </c:pt>
                <c:pt idx="19">
                  <c:v>3.9891697907796475</c:v>
                </c:pt>
                <c:pt idx="20">
                  <c:v>4.2764784183704245</c:v>
                </c:pt>
                <c:pt idx="21">
                  <c:v>4.5748373777916171</c:v>
                </c:pt>
                <c:pt idx="22">
                  <c:v>5.3483606059206341</c:v>
                </c:pt>
                <c:pt idx="23">
                  <c:v>6.4423434571316731</c:v>
                </c:pt>
                <c:pt idx="24">
                  <c:v>7.657879958477273</c:v>
                </c:pt>
                <c:pt idx="25">
                  <c:v>8.9618191144661878</c:v>
                </c:pt>
                <c:pt idx="26">
                  <c:v>10.420462916080906</c:v>
                </c:pt>
                <c:pt idx="27">
                  <c:v>15.404162571597862</c:v>
                </c:pt>
                <c:pt idx="28">
                  <c:v>17.094863341651283</c:v>
                </c:pt>
                <c:pt idx="29">
                  <c:v>19.802194640102847</c:v>
                </c:pt>
                <c:pt idx="30">
                  <c:v>24.962699604906437</c:v>
                </c:pt>
                <c:pt idx="31">
                  <c:v>29.736442955645515</c:v>
                </c:pt>
                <c:pt idx="32">
                  <c:v>33.02944184110904</c:v>
                </c:pt>
                <c:pt idx="33">
                  <c:v>35.394212852817759</c:v>
                </c:pt>
                <c:pt idx="34">
                  <c:v>33.593008764460187</c:v>
                </c:pt>
                <c:pt idx="35">
                  <c:v>34.698041947501636</c:v>
                </c:pt>
                <c:pt idx="36">
                  <c:v>35.294759866344023</c:v>
                </c:pt>
                <c:pt idx="37">
                  <c:v>34.189726683302574</c:v>
                </c:pt>
                <c:pt idx="38">
                  <c:v>31.769704012441789</c:v>
                </c:pt>
                <c:pt idx="39">
                  <c:v>32.45482458592749</c:v>
                </c:pt>
                <c:pt idx="40">
                  <c:v>33.139945159413188</c:v>
                </c:pt>
                <c:pt idx="41">
                  <c:v>31.504496048511839</c:v>
                </c:pt>
                <c:pt idx="42">
                  <c:v>28.852416409212349</c:v>
                </c:pt>
                <c:pt idx="43">
                  <c:v>26.244538097234521</c:v>
                </c:pt>
                <c:pt idx="44">
                  <c:v>22.829985561636427</c:v>
                </c:pt>
                <c:pt idx="45">
                  <c:v>22.15591531998114</c:v>
                </c:pt>
                <c:pt idx="46">
                  <c:v>19.95689928572865</c:v>
                </c:pt>
                <c:pt idx="47">
                  <c:v>17.603178605850353</c:v>
                </c:pt>
                <c:pt idx="48">
                  <c:v>17.337970641920403</c:v>
                </c:pt>
                <c:pt idx="49">
                  <c:v>17.558977278528694</c:v>
                </c:pt>
                <c:pt idx="50">
                  <c:v>17.735782587815329</c:v>
                </c:pt>
                <c:pt idx="51">
                  <c:v>19.52593634434248</c:v>
                </c:pt>
                <c:pt idx="52">
                  <c:v>20.520466209079789</c:v>
                </c:pt>
                <c:pt idx="53">
                  <c:v>20.144754926845696</c:v>
                </c:pt>
                <c:pt idx="54">
                  <c:v>20.575717868231862</c:v>
                </c:pt>
                <c:pt idx="55">
                  <c:v>21.526046405647513</c:v>
                </c:pt>
                <c:pt idx="56">
                  <c:v>21.603398728460412</c:v>
                </c:pt>
                <c:pt idx="57">
                  <c:v>21.702851714934148</c:v>
                </c:pt>
                <c:pt idx="58">
                  <c:v>20.465214549927719</c:v>
                </c:pt>
                <c:pt idx="59">
                  <c:v>17.93468856076279</c:v>
                </c:pt>
                <c:pt idx="60">
                  <c:v>16.895957368703822</c:v>
                </c:pt>
                <c:pt idx="61">
                  <c:v>14.851645980077135</c:v>
                </c:pt>
                <c:pt idx="62">
                  <c:v>13.481404833105733</c:v>
                </c:pt>
                <c:pt idx="63">
                  <c:v>13.072542555380394</c:v>
                </c:pt>
                <c:pt idx="64">
                  <c:v>12.044861695151841</c:v>
                </c:pt>
                <c:pt idx="65">
                  <c:v>11.18293581237951</c:v>
                </c:pt>
                <c:pt idx="66">
                  <c:v>10.420462916080908</c:v>
                </c:pt>
                <c:pt idx="67">
                  <c:v>9.5032853741565013</c:v>
                </c:pt>
                <c:pt idx="68">
                  <c:v>8.7076614823666549</c:v>
                </c:pt>
                <c:pt idx="69">
                  <c:v>8.1551448908459285</c:v>
                </c:pt>
                <c:pt idx="70">
                  <c:v>7.978339581559295</c:v>
                </c:pt>
                <c:pt idx="71">
                  <c:v>7.7131316176293456</c:v>
                </c:pt>
                <c:pt idx="72">
                  <c:v>7.0832627032957181</c:v>
                </c:pt>
                <c:pt idx="73">
                  <c:v>6.4533937889620887</c:v>
                </c:pt>
                <c:pt idx="74">
                  <c:v>5.7682732154763867</c:v>
                </c:pt>
                <c:pt idx="75">
                  <c:v>5.7240718881547297</c:v>
                </c:pt>
                <c:pt idx="76">
                  <c:v>5.5030652515464382</c:v>
                </c:pt>
                <c:pt idx="77">
                  <c:v>5.4699142560551959</c:v>
                </c:pt>
                <c:pt idx="78">
                  <c:v>5.7682732154763885</c:v>
                </c:pt>
                <c:pt idx="79">
                  <c:v>5.7903738791372161</c:v>
                </c:pt>
                <c:pt idx="80">
                  <c:v>5.6909208926634856</c:v>
                </c:pt>
                <c:pt idx="81">
                  <c:v>5.2489076194469044</c:v>
                </c:pt>
                <c:pt idx="82">
                  <c:v>4.817944678060738</c:v>
                </c:pt>
                <c:pt idx="83">
                  <c:v>4.6632400324349339</c:v>
                </c:pt>
                <c:pt idx="84">
                  <c:v>4.6963910279261771</c:v>
                </c:pt>
                <c:pt idx="85">
                  <c:v>4.1991260955575234</c:v>
                </c:pt>
                <c:pt idx="86">
                  <c:v>3.9449684634579891</c:v>
                </c:pt>
                <c:pt idx="87">
                  <c:v>3.8234148133234291</c:v>
                </c:pt>
                <c:pt idx="88">
                  <c:v>4.1659751000662792</c:v>
                </c:pt>
                <c:pt idx="89">
                  <c:v>4.3538307411833275</c:v>
                </c:pt>
                <c:pt idx="90">
                  <c:v>4.2543777547095951</c:v>
                </c:pt>
                <c:pt idx="91">
                  <c:v>4.1107234409142075</c:v>
                </c:pt>
                <c:pt idx="92">
                  <c:v>4.1107234409142066</c:v>
                </c:pt>
                <c:pt idx="93">
                  <c:v>3.8786664724755018</c:v>
                </c:pt>
                <c:pt idx="94">
                  <c:v>3.8676161406450871</c:v>
                </c:pt>
                <c:pt idx="95">
                  <c:v>3.4256028674285059</c:v>
                </c:pt>
                <c:pt idx="96">
                  <c:v>3.2487975581418733</c:v>
                </c:pt>
                <c:pt idx="97">
                  <c:v>3.2598478899722876</c:v>
                </c:pt>
                <c:pt idx="98">
                  <c:v>3.2929988854635317</c:v>
                </c:pt>
                <c:pt idx="99">
                  <c:v>3.2377472263114586</c:v>
                </c:pt>
                <c:pt idx="100">
                  <c:v>2.9725392623815097</c:v>
                </c:pt>
                <c:pt idx="101">
                  <c:v>2.817834616755706</c:v>
                </c:pt>
                <c:pt idx="102">
                  <c:v>2.6631299711299028</c:v>
                </c:pt>
                <c:pt idx="103">
                  <c:v>2.6299789756386596</c:v>
                </c:pt>
                <c:pt idx="104">
                  <c:v>2.3758213435391253</c:v>
                </c:pt>
                <c:pt idx="105">
                  <c:v>2.3205696843870522</c:v>
                </c:pt>
                <c:pt idx="106">
                  <c:v>2.309519352556638</c:v>
                </c:pt>
                <c:pt idx="107">
                  <c:v>2.331620016217467</c:v>
                </c:pt>
                <c:pt idx="108">
                  <c:v>2.1990160342524923</c:v>
                </c:pt>
                <c:pt idx="109">
                  <c:v>2.066412052287518</c:v>
                </c:pt>
                <c:pt idx="110">
                  <c:v>2.1216637114395906</c:v>
                </c:pt>
                <c:pt idx="111">
                  <c:v>2.1327140432700049</c:v>
                </c:pt>
                <c:pt idx="112">
                  <c:v>2.1548147069308343</c:v>
                </c:pt>
                <c:pt idx="113">
                  <c:v>2.1327140432700054</c:v>
                </c:pt>
                <c:pt idx="114">
                  <c:v>1.9227577384921291</c:v>
                </c:pt>
                <c:pt idx="115">
                  <c:v>1.8233047520183983</c:v>
                </c:pt>
                <c:pt idx="116">
                  <c:v>1.9227577384921291</c:v>
                </c:pt>
                <c:pt idx="117">
                  <c:v>1.6796504382230091</c:v>
                </c:pt>
                <c:pt idx="118">
                  <c:v>1.8122544201879836</c:v>
                </c:pt>
                <c:pt idx="119">
                  <c:v>1.7791034246967399</c:v>
                </c:pt>
                <c:pt idx="120">
                  <c:v>1.5691471199188638</c:v>
                </c:pt>
                <c:pt idx="121">
                  <c:v>1.6133484472405222</c:v>
                </c:pt>
                <c:pt idx="122">
                  <c:v>1.6686001063925946</c:v>
                </c:pt>
                <c:pt idx="123">
                  <c:v>1.5470464562580351</c:v>
                </c:pt>
                <c:pt idx="124">
                  <c:v>1.5359961244276203</c:v>
                </c:pt>
                <c:pt idx="125">
                  <c:v>1.3481404833105732</c:v>
                </c:pt>
                <c:pt idx="126">
                  <c:v>1.3481404833105732</c:v>
                </c:pt>
                <c:pt idx="127">
                  <c:v>1.2265868331760132</c:v>
                </c:pt>
                <c:pt idx="128">
                  <c:v>1.07188218755021</c:v>
                </c:pt>
                <c:pt idx="129">
                  <c:v>1.0276808602285519</c:v>
                </c:pt>
                <c:pt idx="130">
                  <c:v>0.92822787375482085</c:v>
                </c:pt>
                <c:pt idx="131">
                  <c:v>0.97242920107647912</c:v>
                </c:pt>
                <c:pt idx="132">
                  <c:v>0.97242920107647901</c:v>
                </c:pt>
                <c:pt idx="133">
                  <c:v>1.0497815238893808</c:v>
                </c:pt>
                <c:pt idx="134">
                  <c:v>1.1823855058543553</c:v>
                </c:pt>
                <c:pt idx="135">
                  <c:v>1.2376371650064277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BC3-4F0C-A9BE-5A8FA8014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0001381406271592E-3"/>
              <c:y val="0.41204068241469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446011209222311"/>
          <c:y val="0.34862762844299633"/>
          <c:w val="0.21144967682363805"/>
          <c:h val="0.1595055790439987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[Figures.xlsx]FS (1st,2nd,3rd,4th)!PivotTable4</c:name>
    <c:fmtId val="-1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7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8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1545368472776533E-2"/>
          <c:y val="0.33495734908136476"/>
          <c:w val="0.60673469241002409"/>
          <c:h val="0.56758530183727041"/>
        </c:manualLayout>
      </c:layout>
      <c:lineChart>
        <c:grouping val="standard"/>
        <c:varyColors val="0"/>
        <c:ser>
          <c:idx val="0"/>
          <c:order val="0"/>
          <c:tx>
            <c:strRef>
              <c:f>'FS (1st,2nd,3rd,4th)'!$B$3:$B$4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'FS (1st,2nd,3rd,4th)'!$A$5:$A$238</c:f>
              <c:strCache>
                <c:ptCount val="234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</c:strCache>
            </c:strRef>
          </c:cat>
          <c:val>
            <c:numRef>
              <c:f>'FS (1st,2nd,3rd,4th)'!$B$5:$B$238</c:f>
              <c:numCache>
                <c:formatCode>General</c:formatCode>
                <c:ptCount val="234"/>
                <c:pt idx="0">
                  <c:v>0.48287215871802996</c:v>
                </c:pt>
                <c:pt idx="1">
                  <c:v>0.53164712424510374</c:v>
                </c:pt>
                <c:pt idx="2">
                  <c:v>0.65358453806278816</c:v>
                </c:pt>
                <c:pt idx="3">
                  <c:v>0.67797202082632502</c:v>
                </c:pt>
                <c:pt idx="4">
                  <c:v>0.91209185535627901</c:v>
                </c:pt>
                <c:pt idx="5">
                  <c:v>1.0096417864104263</c:v>
                </c:pt>
                <c:pt idx="6">
                  <c:v>1.185231662307892</c:v>
                </c:pt>
                <c:pt idx="7">
                  <c:v>1.0876817312537443</c:v>
                </c:pt>
                <c:pt idx="8">
                  <c:v>1.185231662307892</c:v>
                </c:pt>
                <c:pt idx="9">
                  <c:v>1.1608441795443551</c:v>
                </c:pt>
                <c:pt idx="10">
                  <c:v>1.2681491037039174</c:v>
                </c:pt>
                <c:pt idx="11">
                  <c:v>1.1510891864389403</c:v>
                </c:pt>
                <c:pt idx="12">
                  <c:v>1.3705765313107723</c:v>
                </c:pt>
                <c:pt idx="13">
                  <c:v>1.5949413727353114</c:v>
                </c:pt>
                <c:pt idx="14">
                  <c:v>2.0046510831627309</c:v>
                </c:pt>
                <c:pt idx="15">
                  <c:v>2.2436484142453921</c:v>
                </c:pt>
                <c:pt idx="16">
                  <c:v>2.6631131177782263</c:v>
                </c:pt>
                <c:pt idx="17">
                  <c:v>2.9508854143879608</c:v>
                </c:pt>
                <c:pt idx="18">
                  <c:v>3.4142475868951614</c:v>
                </c:pt>
                <c:pt idx="19">
                  <c:v>3.8190798007698739</c:v>
                </c:pt>
                <c:pt idx="20">
                  <c:v>4.43852186296371</c:v>
                </c:pt>
                <c:pt idx="21">
                  <c:v>5.1750238424225232</c:v>
                </c:pt>
                <c:pt idx="22">
                  <c:v>5.931035808092167</c:v>
                </c:pt>
                <c:pt idx="23">
                  <c:v>6.2139306081491936</c:v>
                </c:pt>
                <c:pt idx="24">
                  <c:v>6.9601875807134226</c:v>
                </c:pt>
                <c:pt idx="25">
                  <c:v>7.4137947601152074</c:v>
                </c:pt>
                <c:pt idx="26">
                  <c:v>7.7405870291466012</c:v>
                </c:pt>
                <c:pt idx="27">
                  <c:v>8.9648386638761526</c:v>
                </c:pt>
                <c:pt idx="28">
                  <c:v>10.19884529171112</c:v>
                </c:pt>
                <c:pt idx="29">
                  <c:v>11.232874560885081</c:v>
                </c:pt>
                <c:pt idx="30">
                  <c:v>13.027793292281396</c:v>
                </c:pt>
                <c:pt idx="31">
                  <c:v>13.793560251056453</c:v>
                </c:pt>
                <c:pt idx="32">
                  <c:v>14.334962368406973</c:v>
                </c:pt>
                <c:pt idx="33">
                  <c:v>16.105493617039748</c:v>
                </c:pt>
                <c:pt idx="34">
                  <c:v>17.500457631114056</c:v>
                </c:pt>
                <c:pt idx="35">
                  <c:v>19.846533472966307</c:v>
                </c:pt>
                <c:pt idx="36">
                  <c:v>21.095172590459391</c:v>
                </c:pt>
                <c:pt idx="37">
                  <c:v>23.260781059861465</c:v>
                </c:pt>
                <c:pt idx="38">
                  <c:v>24.850844936044066</c:v>
                </c:pt>
                <c:pt idx="39">
                  <c:v>26.23605395701296</c:v>
                </c:pt>
                <c:pt idx="40">
                  <c:v>28.148032605674253</c:v>
                </c:pt>
                <c:pt idx="41">
                  <c:v>29.903931364648908</c:v>
                </c:pt>
                <c:pt idx="42">
                  <c:v>30.494108447526497</c:v>
                </c:pt>
                <c:pt idx="43">
                  <c:v>31.742747565019588</c:v>
                </c:pt>
                <c:pt idx="44">
                  <c:v>31.65007513051815</c:v>
                </c:pt>
                <c:pt idx="45">
                  <c:v>31.679340109834385</c:v>
                </c:pt>
                <c:pt idx="46">
                  <c:v>33.079181620461405</c:v>
                </c:pt>
                <c:pt idx="47">
                  <c:v>33.532788799863191</c:v>
                </c:pt>
                <c:pt idx="48">
                  <c:v>33.922988524079784</c:v>
                </c:pt>
                <c:pt idx="49">
                  <c:v>32.776776834193548</c:v>
                </c:pt>
                <c:pt idx="50">
                  <c:v>33.147466572199313</c:v>
                </c:pt>
                <c:pt idx="51">
                  <c:v>32.274394689264696</c:v>
                </c:pt>
                <c:pt idx="52">
                  <c:v>31.620810151201908</c:v>
                </c:pt>
                <c:pt idx="53">
                  <c:v>30.235601130233015</c:v>
                </c:pt>
                <c:pt idx="54">
                  <c:v>29.386916730061927</c:v>
                </c:pt>
                <c:pt idx="55">
                  <c:v>27.923667764249711</c:v>
                </c:pt>
                <c:pt idx="56">
                  <c:v>27.387143143451908</c:v>
                </c:pt>
                <c:pt idx="57">
                  <c:v>26.504316267411873</c:v>
                </c:pt>
                <c:pt idx="58">
                  <c:v>25.709284329320571</c:v>
                </c:pt>
                <c:pt idx="59">
                  <c:v>25.38249206028917</c:v>
                </c:pt>
                <c:pt idx="60">
                  <c:v>23.782673191001152</c:v>
                </c:pt>
                <c:pt idx="61">
                  <c:v>21.19760001806625</c:v>
                </c:pt>
                <c:pt idx="62">
                  <c:v>19.149051465929151</c:v>
                </c:pt>
                <c:pt idx="63">
                  <c:v>19.314886348721199</c:v>
                </c:pt>
                <c:pt idx="64">
                  <c:v>18.158919665729552</c:v>
                </c:pt>
                <c:pt idx="65">
                  <c:v>17.071237934475811</c:v>
                </c:pt>
                <c:pt idx="66">
                  <c:v>16.559100796441534</c:v>
                </c:pt>
                <c:pt idx="67">
                  <c:v>16.505448334361752</c:v>
                </c:pt>
                <c:pt idx="68">
                  <c:v>17.485825141455937</c:v>
                </c:pt>
                <c:pt idx="69">
                  <c:v>17.637027534589865</c:v>
                </c:pt>
                <c:pt idx="70">
                  <c:v>16.090861127381626</c:v>
                </c:pt>
                <c:pt idx="71">
                  <c:v>15.393379120344472</c:v>
                </c:pt>
                <c:pt idx="72">
                  <c:v>15.169014278919933</c:v>
                </c:pt>
                <c:pt idx="73">
                  <c:v>14.939771940942688</c:v>
                </c:pt>
                <c:pt idx="74">
                  <c:v>14.681264623649195</c:v>
                </c:pt>
                <c:pt idx="75">
                  <c:v>13.739907788976671</c:v>
                </c:pt>
                <c:pt idx="76">
                  <c:v>13.432625506156111</c:v>
                </c:pt>
                <c:pt idx="77">
                  <c:v>12.710756016355417</c:v>
                </c:pt>
                <c:pt idx="78">
                  <c:v>12.3693312576659</c:v>
                </c:pt>
                <c:pt idx="79">
                  <c:v>12.569308616326902</c:v>
                </c:pt>
                <c:pt idx="80">
                  <c:v>12.29616880937529</c:v>
                </c:pt>
                <c:pt idx="81">
                  <c:v>12.301046305927997</c:v>
                </c:pt>
                <c:pt idx="82">
                  <c:v>12.159598905899482</c:v>
                </c:pt>
                <c:pt idx="83">
                  <c:v>11.949866554133067</c:v>
                </c:pt>
                <c:pt idx="84">
                  <c:v>11.949866554133067</c:v>
                </c:pt>
                <c:pt idx="85">
                  <c:v>11.359689471255475</c:v>
                </c:pt>
                <c:pt idx="86">
                  <c:v>10.8475523332212</c:v>
                </c:pt>
                <c:pt idx="87">
                  <c:v>10.23298776758007</c:v>
                </c:pt>
                <c:pt idx="88">
                  <c:v>9.8964405054432607</c:v>
                </c:pt>
                <c:pt idx="89">
                  <c:v>9.6720756640187222</c:v>
                </c:pt>
                <c:pt idx="90">
                  <c:v>9.5745257329645757</c:v>
                </c:pt>
                <c:pt idx="91">
                  <c:v>10.037887905471775</c:v>
                </c:pt>
                <c:pt idx="92">
                  <c:v>10.330537698634219</c:v>
                </c:pt>
                <c:pt idx="93">
                  <c:v>10.213477781369241</c:v>
                </c:pt>
                <c:pt idx="94">
                  <c:v>10.408577643477537</c:v>
                </c:pt>
                <c:pt idx="95">
                  <c:v>10.247620257238195</c:v>
                </c:pt>
                <c:pt idx="96">
                  <c:v>10.467107602110023</c:v>
                </c:pt>
                <c:pt idx="97">
                  <c:v>10.774389884930589</c:v>
                </c:pt>
                <c:pt idx="98">
                  <c:v>10.364680174503169</c:v>
                </c:pt>
                <c:pt idx="99">
                  <c:v>10.593922512480415</c:v>
                </c:pt>
                <c:pt idx="100">
                  <c:v>10.545147546953341</c:v>
                </c:pt>
                <c:pt idx="101">
                  <c:v>10.589045015927709</c:v>
                </c:pt>
                <c:pt idx="102">
                  <c:v>11.515769360942111</c:v>
                </c:pt>
                <c:pt idx="103">
                  <c:v>11.418219429887964</c:v>
                </c:pt>
                <c:pt idx="104">
                  <c:v>11.276772029859448</c:v>
                </c:pt>
                <c:pt idx="105">
                  <c:v>11.232874560885081</c:v>
                </c:pt>
                <c:pt idx="106">
                  <c:v>10.247620257238193</c:v>
                </c:pt>
                <c:pt idx="107">
                  <c:v>10.19884529171112</c:v>
                </c:pt>
                <c:pt idx="108">
                  <c:v>10.037887905471775</c:v>
                </c:pt>
                <c:pt idx="109">
                  <c:v>9.4720983053577203</c:v>
                </c:pt>
                <c:pt idx="110">
                  <c:v>9.7745030916255775</c:v>
                </c:pt>
                <c:pt idx="111">
                  <c:v>9.5745257329645757</c:v>
                </c:pt>
                <c:pt idx="112">
                  <c:v>9.7452381123093339</c:v>
                </c:pt>
                <c:pt idx="113">
                  <c:v>10.784144878036003</c:v>
                </c:pt>
                <c:pt idx="114">
                  <c:v>11.096304657409275</c:v>
                </c:pt>
                <c:pt idx="115">
                  <c:v>11.281649526412156</c:v>
                </c:pt>
                <c:pt idx="116">
                  <c:v>11.252384547095911</c:v>
                </c:pt>
                <c:pt idx="117">
                  <c:v>11.330424491939228</c:v>
                </c:pt>
                <c:pt idx="118">
                  <c:v>11.545034340258352</c:v>
                </c:pt>
                <c:pt idx="119">
                  <c:v>11.169467105699884</c:v>
                </c:pt>
                <c:pt idx="120">
                  <c:v>12.01815150587097</c:v>
                </c:pt>
                <c:pt idx="121">
                  <c:v>11.940111561027651</c:v>
                </c:pt>
                <c:pt idx="122">
                  <c:v>11.784031671341014</c:v>
                </c:pt>
                <c:pt idx="123">
                  <c:v>12.554676126668783</c:v>
                </c:pt>
                <c:pt idx="124">
                  <c:v>12.291291312822581</c:v>
                </c:pt>
                <c:pt idx="125">
                  <c:v>12.115701436925118</c:v>
                </c:pt>
                <c:pt idx="126">
                  <c:v>12.818060940514981</c:v>
                </c:pt>
                <c:pt idx="127">
                  <c:v>12.393718740429437</c:v>
                </c:pt>
                <c:pt idx="128">
                  <c:v>12.354698768007777</c:v>
                </c:pt>
                <c:pt idx="129">
                  <c:v>12.686368533591878</c:v>
                </c:pt>
                <c:pt idx="130">
                  <c:v>11.993764023107433</c:v>
                </c:pt>
                <c:pt idx="131">
                  <c:v>11.940111561027653</c:v>
                </c:pt>
                <c:pt idx="132">
                  <c:v>12.310801299033411</c:v>
                </c:pt>
                <c:pt idx="133">
                  <c:v>11.808419154104552</c:v>
                </c:pt>
                <c:pt idx="134">
                  <c:v>10.789022374588713</c:v>
                </c:pt>
                <c:pt idx="135">
                  <c:v>10.881694809090151</c:v>
                </c:pt>
                <c:pt idx="136">
                  <c:v>10.554902540058759</c:v>
                </c:pt>
                <c:pt idx="137">
                  <c:v>10.340292691739633</c:v>
                </c:pt>
                <c:pt idx="138">
                  <c:v>9.550138250201039</c:v>
                </c:pt>
                <c:pt idx="139">
                  <c:v>9.0428786087194712</c:v>
                </c:pt>
                <c:pt idx="140">
                  <c:v>8.4429465327364639</c:v>
                </c:pt>
                <c:pt idx="141">
                  <c:v>7.8820344291751159</c:v>
                </c:pt>
                <c:pt idx="142">
                  <c:v>7.0382275255567404</c:v>
                </c:pt>
                <c:pt idx="143">
                  <c:v>6.5114578978643447</c:v>
                </c:pt>
                <c:pt idx="144">
                  <c:v>6.0724832081206799</c:v>
                </c:pt>
                <c:pt idx="145">
                  <c:v>6.0188307460408996</c:v>
                </c:pt>
                <c:pt idx="146">
                  <c:v>5.2335538010550113</c:v>
                </c:pt>
                <c:pt idx="147">
                  <c:v>4.7701916285478125</c:v>
                </c:pt>
                <c:pt idx="148">
                  <c:v>4.487296828490785</c:v>
                </c:pt>
                <c:pt idx="149">
                  <c:v>4.2775644767243666</c:v>
                </c:pt>
                <c:pt idx="150">
                  <c:v>3.9849146835619242</c:v>
                </c:pt>
                <c:pt idx="151">
                  <c:v>3.7556723455846774</c:v>
                </c:pt>
                <c:pt idx="152">
                  <c:v>3.3654726213680881</c:v>
                </c:pt>
                <c:pt idx="153">
                  <c:v>2.9216204350717168</c:v>
                </c:pt>
                <c:pt idx="154">
                  <c:v>2.7509080557269594</c:v>
                </c:pt>
                <c:pt idx="155">
                  <c:v>2.5850731729349086</c:v>
                </c:pt>
                <c:pt idx="156">
                  <c:v>2.3558308349576613</c:v>
                </c:pt>
                <c:pt idx="157">
                  <c:v>2.2338934211399772</c:v>
                </c:pt>
                <c:pt idx="158">
                  <c:v>2.2729133935616361</c:v>
                </c:pt>
                <c:pt idx="159">
                  <c:v>2.1802409590601961</c:v>
                </c:pt>
                <c:pt idx="160">
                  <c:v>1.9412436279775349</c:v>
                </c:pt>
                <c:pt idx="161">
                  <c:v>1.8485711934760947</c:v>
                </c:pt>
                <c:pt idx="162">
                  <c:v>1.7510212624219472</c:v>
                </c:pt>
                <c:pt idx="163">
                  <c:v>1.6973688003421663</c:v>
                </c:pt>
                <c:pt idx="164">
                  <c:v>1.6729813175786294</c:v>
                </c:pt>
                <c:pt idx="165">
                  <c:v>1.5266564209974083</c:v>
                </c:pt>
                <c:pt idx="166">
                  <c:v>1.3608215382053575</c:v>
                </c:pt>
                <c:pt idx="167">
                  <c:v>1.4486164761540903</c:v>
                </c:pt>
                <c:pt idx="168">
                  <c:v>1.3608215382053572</c:v>
                </c:pt>
                <c:pt idx="169">
                  <c:v>1.2340066278349657</c:v>
                </c:pt>
                <c:pt idx="170">
                  <c:v>1.2096191450714286</c:v>
                </c:pt>
                <c:pt idx="171">
                  <c:v>1.1413341933335255</c:v>
                </c:pt>
                <c:pt idx="172">
                  <c:v>1.199864151966014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38-426D-842E-BFC9EA361752}"/>
            </c:ext>
          </c:extLst>
        </c:ser>
        <c:ser>
          <c:idx val="1"/>
          <c:order val="1"/>
          <c:tx>
            <c:strRef>
              <c:f>'FS (1st,2nd,3rd,4th)'!$C$3:$C$4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'FS (1st,2nd,3rd,4th)'!$A$5:$A$238</c:f>
              <c:strCache>
                <c:ptCount val="234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</c:strCache>
            </c:strRef>
          </c:cat>
          <c:val>
            <c:numRef>
              <c:f>'FS (1st,2nd,3rd,4th)'!$C$5:$C$238</c:f>
              <c:numCache>
                <c:formatCode>General</c:formatCode>
                <c:ptCount val="234"/>
                <c:pt idx="0">
                  <c:v>1.3120465726782837</c:v>
                </c:pt>
                <c:pt idx="1">
                  <c:v>1.2730266002566246</c:v>
                </c:pt>
                <c:pt idx="2">
                  <c:v>1.4681264623649195</c:v>
                </c:pt>
                <c:pt idx="3">
                  <c:v>1.5656763934190667</c:v>
                </c:pt>
                <c:pt idx="4">
                  <c:v>1.6437163382623849</c:v>
                </c:pt>
                <c:pt idx="5">
                  <c:v>1.7363887727638248</c:v>
                </c:pt>
                <c:pt idx="6">
                  <c:v>1.751021262421947</c:v>
                </c:pt>
                <c:pt idx="7">
                  <c:v>1.8827136693450461</c:v>
                </c:pt>
                <c:pt idx="8">
                  <c:v>1.9558761176356572</c:v>
                </c:pt>
                <c:pt idx="9">
                  <c:v>1.9119786486612906</c:v>
                </c:pt>
                <c:pt idx="10">
                  <c:v>2.1314659935331224</c:v>
                </c:pt>
                <c:pt idx="11">
                  <c:v>2.2777908901143435</c:v>
                </c:pt>
                <c:pt idx="12">
                  <c:v>2.2436484142453916</c:v>
                </c:pt>
                <c:pt idx="13">
                  <c:v>2.4192382901428573</c:v>
                </c:pt>
                <c:pt idx="14">
                  <c:v>2.4387482763536865</c:v>
                </c:pt>
                <c:pt idx="15">
                  <c:v>2.5362982074078344</c:v>
                </c:pt>
                <c:pt idx="16">
                  <c:v>2.5704406832767859</c:v>
                </c:pt>
                <c:pt idx="17">
                  <c:v>2.8826004626500579</c:v>
                </c:pt>
                <c:pt idx="18">
                  <c:v>3.1167202971800116</c:v>
                </c:pt>
                <c:pt idx="19">
                  <c:v>3.3654726213680877</c:v>
                </c:pt>
                <c:pt idx="20">
                  <c:v>4.3507269250149774</c:v>
                </c:pt>
                <c:pt idx="21">
                  <c:v>5.3457362217672824</c:v>
                </c:pt>
                <c:pt idx="22">
                  <c:v>6.3407455185195873</c:v>
                </c:pt>
                <c:pt idx="23">
                  <c:v>6.9016576220809345</c:v>
                </c:pt>
                <c:pt idx="24">
                  <c:v>6.5992528358130773</c:v>
                </c:pt>
                <c:pt idx="25">
                  <c:v>6.4090304702574894</c:v>
                </c:pt>
                <c:pt idx="26">
                  <c:v>6.5260903875224665</c:v>
                </c:pt>
                <c:pt idx="27">
                  <c:v>5.7017934701149207</c:v>
                </c:pt>
                <c:pt idx="28">
                  <c:v>5.8042208977217751</c:v>
                </c:pt>
                <c:pt idx="29">
                  <c:v>6.2236856012546093</c:v>
                </c:pt>
                <c:pt idx="30">
                  <c:v>7.0333500290040334</c:v>
                </c:pt>
                <c:pt idx="31">
                  <c:v>8.1063992705996561</c:v>
                </c:pt>
                <c:pt idx="32">
                  <c:v>8.5990264224230994</c:v>
                </c:pt>
                <c:pt idx="33">
                  <c:v>9.1014085673519602</c:v>
                </c:pt>
                <c:pt idx="34">
                  <c:v>9.7891355812837002</c:v>
                </c:pt>
                <c:pt idx="35">
                  <c:v>10.350047684845048</c:v>
                </c:pt>
                <c:pt idx="36">
                  <c:v>10.998754726355129</c:v>
                </c:pt>
                <c:pt idx="37">
                  <c:v>12.159598905899484</c:v>
                </c:pt>
                <c:pt idx="38">
                  <c:v>13.588705395842743</c:v>
                </c:pt>
                <c:pt idx="39">
                  <c:v>15.734803879033988</c:v>
                </c:pt>
                <c:pt idx="40">
                  <c:v>17.544355100088421</c:v>
                </c:pt>
                <c:pt idx="41">
                  <c:v>17.558987589746543</c:v>
                </c:pt>
                <c:pt idx="42">
                  <c:v>18.207694631256626</c:v>
                </c:pt>
                <c:pt idx="43">
                  <c:v>18.695444286527362</c:v>
                </c:pt>
                <c:pt idx="44">
                  <c:v>18.841769183108589</c:v>
                </c:pt>
                <c:pt idx="45">
                  <c:v>19.056379031427713</c:v>
                </c:pt>
                <c:pt idx="46">
                  <c:v>18.295489569205358</c:v>
                </c:pt>
                <c:pt idx="47">
                  <c:v>17.334622748322008</c:v>
                </c:pt>
                <c:pt idx="48">
                  <c:v>17.832127396698162</c:v>
                </c:pt>
                <c:pt idx="49">
                  <c:v>17.519967617324887</c:v>
                </c:pt>
                <c:pt idx="50">
                  <c:v>16.934668031000005</c:v>
                </c:pt>
                <c:pt idx="51">
                  <c:v>16.251818513620968</c:v>
                </c:pt>
                <c:pt idx="52">
                  <c:v>16.017698679091016</c:v>
                </c:pt>
                <c:pt idx="53">
                  <c:v>16.003066189432893</c:v>
                </c:pt>
                <c:pt idx="54">
                  <c:v>15.739681375586695</c:v>
                </c:pt>
                <c:pt idx="55">
                  <c:v>15.49092905139862</c:v>
                </c:pt>
                <c:pt idx="56">
                  <c:v>15.271441706526787</c:v>
                </c:pt>
                <c:pt idx="57">
                  <c:v>15.00317939612788</c:v>
                </c:pt>
                <c:pt idx="58">
                  <c:v>14.369104844275922</c:v>
                </c:pt>
                <c:pt idx="59">
                  <c:v>13.042425781939517</c:v>
                </c:pt>
                <c:pt idx="60">
                  <c:v>12.130333926583239</c:v>
                </c:pt>
                <c:pt idx="61">
                  <c:v>11.46211689886233</c:v>
                </c:pt>
                <c:pt idx="62">
                  <c:v>10.730492415956222</c:v>
                </c:pt>
                <c:pt idx="63">
                  <c:v>9.5696482364118669</c:v>
                </c:pt>
                <c:pt idx="64">
                  <c:v>8.247846670628169</c:v>
                </c:pt>
                <c:pt idx="65">
                  <c:v>7.7357095325938952</c:v>
                </c:pt>
                <c:pt idx="66">
                  <c:v>7.0967574841892302</c:v>
                </c:pt>
                <c:pt idx="67">
                  <c:v>6.496825408206222</c:v>
                </c:pt>
                <c:pt idx="68">
                  <c:v>6.0041982563827778</c:v>
                </c:pt>
                <c:pt idx="69">
                  <c:v>5.7749559184055306</c:v>
                </c:pt>
                <c:pt idx="70">
                  <c:v>5.872505849459678</c:v>
                </c:pt>
                <c:pt idx="71">
                  <c:v>6.0968706908842165</c:v>
                </c:pt>
                <c:pt idx="72">
                  <c:v>5.687160980456798</c:v>
                </c:pt>
                <c:pt idx="73">
                  <c:v>5.4237761666106001</c:v>
                </c:pt>
                <c:pt idx="74">
                  <c:v>5.1067388906846203</c:v>
                </c:pt>
                <c:pt idx="75">
                  <c:v>4.994556469972351</c:v>
                </c:pt>
                <c:pt idx="76">
                  <c:v>4.6775191940463712</c:v>
                </c:pt>
                <c:pt idx="77">
                  <c:v>4.1214845870377319</c:v>
                </c:pt>
                <c:pt idx="78">
                  <c:v>3.9117522352713143</c:v>
                </c:pt>
                <c:pt idx="79">
                  <c:v>3.6678774076359453</c:v>
                </c:pt>
                <c:pt idx="80">
                  <c:v>3.6483674214251161</c:v>
                </c:pt>
                <c:pt idx="81">
                  <c:v>3.6191024421088716</c:v>
                </c:pt>
                <c:pt idx="82">
                  <c:v>3.5410624972655533</c:v>
                </c:pt>
                <c:pt idx="83">
                  <c:v>3.6532449179778226</c:v>
                </c:pt>
                <c:pt idx="84">
                  <c:v>3.7312848628211404</c:v>
                </c:pt>
                <c:pt idx="85">
                  <c:v>3.5995924558980428</c:v>
                </c:pt>
                <c:pt idx="86">
                  <c:v>3.6337349317669938</c:v>
                </c:pt>
                <c:pt idx="87">
                  <c:v>3.3313301454991366</c:v>
                </c:pt>
                <c:pt idx="88">
                  <c:v>3.2435352075504036</c:v>
                </c:pt>
                <c:pt idx="89">
                  <c:v>3.2386577109976962</c:v>
                </c:pt>
                <c:pt idx="90">
                  <c:v>3.2630451937612333</c:v>
                </c:pt>
                <c:pt idx="91">
                  <c:v>3.0435578488894017</c:v>
                </c:pt>
                <c:pt idx="92">
                  <c:v>2.9362529247298386</c:v>
                </c:pt>
                <c:pt idx="93">
                  <c:v>2.8728454695446435</c:v>
                </c:pt>
                <c:pt idx="94">
                  <c:v>2.8094380143594471</c:v>
                </c:pt>
                <c:pt idx="95">
                  <c:v>2.9118654419663019</c:v>
                </c:pt>
                <c:pt idx="96">
                  <c:v>2.7655405453850812</c:v>
                </c:pt>
                <c:pt idx="97">
                  <c:v>2.9899053868096201</c:v>
                </c:pt>
                <c:pt idx="98">
                  <c:v>3.2142702282341595</c:v>
                </c:pt>
                <c:pt idx="99">
                  <c:v>3.3215751523937223</c:v>
                </c:pt>
                <c:pt idx="100">
                  <c:v>3.345962635157258</c:v>
                </c:pt>
                <c:pt idx="101">
                  <c:v>3.6825098972940671</c:v>
                </c:pt>
                <c:pt idx="102">
                  <c:v>3.6678774076359448</c:v>
                </c:pt>
                <c:pt idx="103">
                  <c:v>3.8580997731915332</c:v>
                </c:pt>
                <c:pt idx="104">
                  <c:v>3.6727549041886518</c:v>
                </c:pt>
                <c:pt idx="105">
                  <c:v>3.6727549041886531</c:v>
                </c:pt>
                <c:pt idx="106">
                  <c:v>3.6629999110832379</c:v>
                </c:pt>
                <c:pt idx="107">
                  <c:v>3.872732262849655</c:v>
                </c:pt>
                <c:pt idx="108">
                  <c:v>3.7264073662684338</c:v>
                </c:pt>
                <c:pt idx="109">
                  <c:v>3.6629999110832379</c:v>
                </c:pt>
                <c:pt idx="110">
                  <c:v>3.7556723455846779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38-426D-842E-BFC9EA361752}"/>
            </c:ext>
          </c:extLst>
        </c:ser>
        <c:ser>
          <c:idx val="2"/>
          <c:order val="2"/>
          <c:tx>
            <c:strRef>
              <c:f>'FS (1st,2nd,3rd,4th)'!$D$3:$D$4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'FS (1st,2nd,3rd,4th)'!$A$5:$A$238</c:f>
              <c:strCache>
                <c:ptCount val="234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</c:strCache>
            </c:strRef>
          </c:cat>
          <c:val>
            <c:numRef>
              <c:f>'FS (1st,2nd,3rd,4th)'!$D$5:$D$238</c:f>
              <c:numCache>
                <c:formatCode>General</c:formatCode>
                <c:ptCount val="234"/>
                <c:pt idx="0">
                  <c:v>3.7459173524792635</c:v>
                </c:pt>
                <c:pt idx="1">
                  <c:v>3.5459399938182607</c:v>
                </c:pt>
                <c:pt idx="2">
                  <c:v>3.7068973800576037</c:v>
                </c:pt>
                <c:pt idx="3">
                  <c:v>3.7849373249009224</c:v>
                </c:pt>
                <c:pt idx="4">
                  <c:v>3.872732262849655</c:v>
                </c:pt>
                <c:pt idx="5">
                  <c:v>4.1019746008269014</c:v>
                </c:pt>
                <c:pt idx="6">
                  <c:v>4.0824646146160717</c:v>
                </c:pt>
                <c:pt idx="7">
                  <c:v>4.1312395801431459</c:v>
                </c:pt>
                <c:pt idx="8">
                  <c:v>4.501929318148906</c:v>
                </c:pt>
                <c:pt idx="9">
                  <c:v>3.9117522352713139</c:v>
                </c:pt>
                <c:pt idx="10">
                  <c:v>3.7068973800576042</c:v>
                </c:pt>
                <c:pt idx="11">
                  <c:v>3.5800824696872122</c:v>
                </c:pt>
                <c:pt idx="12">
                  <c:v>3.2532902006558184</c:v>
                </c:pt>
                <c:pt idx="13">
                  <c:v>3.2240252213395739</c:v>
                </c:pt>
                <c:pt idx="14">
                  <c:v>3.0923328144164755</c:v>
                </c:pt>
                <c:pt idx="15">
                  <c:v>2.7606630488323738</c:v>
                </c:pt>
                <c:pt idx="16">
                  <c:v>3.2971876696301843</c:v>
                </c:pt>
                <c:pt idx="17">
                  <c:v>3.4776550420803574</c:v>
                </c:pt>
                <c:pt idx="18">
                  <c:v>3.9117522352713139</c:v>
                </c:pt>
                <c:pt idx="19">
                  <c:v>4.3604819181203922</c:v>
                </c:pt>
                <c:pt idx="20">
                  <c:v>4.4629093457272466</c:v>
                </c:pt>
                <c:pt idx="21">
                  <c:v>4.9555364975506917</c:v>
                </c:pt>
                <c:pt idx="22">
                  <c:v>5.6969159735622128</c:v>
                </c:pt>
                <c:pt idx="23">
                  <c:v>5.9456682977502888</c:v>
                </c:pt>
                <c:pt idx="24">
                  <c:v>6.2041756150437797</c:v>
                </c:pt>
                <c:pt idx="25">
                  <c:v>6.3700104978358301</c:v>
                </c:pt>
                <c:pt idx="26">
                  <c:v>6.4431729461264409</c:v>
                </c:pt>
                <c:pt idx="27">
                  <c:v>6.9065351186336414</c:v>
                </c:pt>
                <c:pt idx="28">
                  <c:v>6.813862684132201</c:v>
                </c:pt>
                <c:pt idx="29">
                  <c:v>6.7163127530780544</c:v>
                </c:pt>
                <c:pt idx="30">
                  <c:v>6.7407002358415911</c:v>
                </c:pt>
                <c:pt idx="31">
                  <c:v>7.438182242878745</c:v>
                </c:pt>
                <c:pt idx="32">
                  <c:v>7.8186269739899199</c:v>
                </c:pt>
                <c:pt idx="33">
                  <c:v>8.194194208548387</c:v>
                </c:pt>
                <c:pt idx="34">
                  <c:v>8.5551289534487349</c:v>
                </c:pt>
                <c:pt idx="35">
                  <c:v>8.7990037810841013</c:v>
                </c:pt>
                <c:pt idx="36">
                  <c:v>8.9160636983490793</c:v>
                </c:pt>
                <c:pt idx="37">
                  <c:v>9.0087361328505189</c:v>
                </c:pt>
                <c:pt idx="38">
                  <c:v>8.8721662293747148</c:v>
                </c:pt>
                <c:pt idx="39">
                  <c:v>9.0721435880357166</c:v>
                </c:pt>
                <c:pt idx="40">
                  <c:v>9.2038359949588138</c:v>
                </c:pt>
                <c:pt idx="41">
                  <c:v>8.7941262845313961</c:v>
                </c:pt>
                <c:pt idx="42">
                  <c:v>9.2038359949588138</c:v>
                </c:pt>
                <c:pt idx="43">
                  <c:v>10.018377919260946</c:v>
                </c:pt>
                <c:pt idx="44">
                  <c:v>11.018264712565957</c:v>
                </c:pt>
                <c:pt idx="45">
                  <c:v>11.418219429887964</c:v>
                </c:pt>
                <c:pt idx="46">
                  <c:v>11.545034340258354</c:v>
                </c:pt>
                <c:pt idx="47">
                  <c:v>11.686481740286867</c:v>
                </c:pt>
                <c:pt idx="48">
                  <c:v>11.866949112737041</c:v>
                </c:pt>
                <c:pt idx="49">
                  <c:v>12.057171478292627</c:v>
                </c:pt>
                <c:pt idx="50">
                  <c:v>12.515656154247122</c:v>
                </c:pt>
                <c:pt idx="51">
                  <c:v>12.798550954304149</c:v>
                </c:pt>
                <c:pt idx="52">
                  <c:v>12.949753347438078</c:v>
                </c:pt>
                <c:pt idx="53">
                  <c:v>13.252158133705935</c:v>
                </c:pt>
                <c:pt idx="54">
                  <c:v>13.510665450999426</c:v>
                </c:pt>
                <c:pt idx="55">
                  <c:v>14.144740002851382</c:v>
                </c:pt>
                <c:pt idx="56">
                  <c:v>14.520307237409851</c:v>
                </c:pt>
                <c:pt idx="57">
                  <c:v>13.983782616612043</c:v>
                </c:pt>
                <c:pt idx="58">
                  <c:v>13.920375161426847</c:v>
                </c:pt>
                <c:pt idx="59">
                  <c:v>14.125230016640558</c:v>
                </c:pt>
                <c:pt idx="60">
                  <c:v>14.539817223620684</c:v>
                </c:pt>
                <c:pt idx="61">
                  <c:v>14.495919754646314</c:v>
                </c:pt>
                <c:pt idx="62">
                  <c:v>14.37885983738134</c:v>
                </c:pt>
                <c:pt idx="63">
                  <c:v>14.637367154674829</c:v>
                </c:pt>
                <c:pt idx="64">
                  <c:v>15.515316534162157</c:v>
                </c:pt>
                <c:pt idx="65">
                  <c:v>15.964046217011234</c:v>
                </c:pt>
                <c:pt idx="66">
                  <c:v>16.598120768863193</c:v>
                </c:pt>
                <c:pt idx="67">
                  <c:v>16.685915706811926</c:v>
                </c:pt>
                <c:pt idx="68">
                  <c:v>16.978565499974366</c:v>
                </c:pt>
                <c:pt idx="69">
                  <c:v>16.954178017210829</c:v>
                </c:pt>
                <c:pt idx="70">
                  <c:v>17.134645389661006</c:v>
                </c:pt>
                <c:pt idx="71">
                  <c:v>16.671283217153803</c:v>
                </c:pt>
                <c:pt idx="72">
                  <c:v>15.944536230800406</c:v>
                </c:pt>
                <c:pt idx="73">
                  <c:v>15.359236644475519</c:v>
                </c:pt>
                <c:pt idx="74">
                  <c:v>14.900751968521027</c:v>
                </c:pt>
                <c:pt idx="75">
                  <c:v>14.627612161569413</c:v>
                </c:pt>
                <c:pt idx="76">
                  <c:v>14.57883719604234</c:v>
                </c:pt>
                <c:pt idx="77">
                  <c:v>14.403247320144875</c:v>
                </c:pt>
                <c:pt idx="78">
                  <c:v>14.920261954731856</c:v>
                </c:pt>
                <c:pt idx="79">
                  <c:v>15.344604154817398</c:v>
                </c:pt>
                <c:pt idx="80">
                  <c:v>15.203156754788882</c:v>
                </c:pt>
                <c:pt idx="81">
                  <c:v>15.066586851313076</c:v>
                </c:pt>
                <c:pt idx="82">
                  <c:v>15.256809216868664</c:v>
                </c:pt>
                <c:pt idx="83">
                  <c:v>14.925139451284563</c:v>
                </c:pt>
                <c:pt idx="84">
                  <c:v>15.061709354760371</c:v>
                </c:pt>
                <c:pt idx="85">
                  <c:v>15.13974929960369</c:v>
                </c:pt>
                <c:pt idx="86">
                  <c:v>15.110484320287444</c:v>
                </c:pt>
                <c:pt idx="87">
                  <c:v>14.695897113307316</c:v>
                </c:pt>
                <c:pt idx="88">
                  <c:v>15.188524265130765</c:v>
                </c:pt>
                <c:pt idx="89">
                  <c:v>15.095851830629323</c:v>
                </c:pt>
                <c:pt idx="90">
                  <c:v>15.178769272025347</c:v>
                </c:pt>
                <c:pt idx="91">
                  <c:v>14.69589711330732</c:v>
                </c:pt>
                <c:pt idx="92">
                  <c:v>14.076455051113482</c:v>
                </c:pt>
                <c:pt idx="93">
                  <c:v>14.256922423563655</c:v>
                </c:pt>
                <c:pt idx="94">
                  <c:v>14.934894444389981</c:v>
                </c:pt>
                <c:pt idx="95">
                  <c:v>14.671509630543781</c:v>
                </c:pt>
                <c:pt idx="96">
                  <c:v>14.734917085728977</c:v>
                </c:pt>
                <c:pt idx="97">
                  <c:v>15.134871803050981</c:v>
                </c:pt>
                <c:pt idx="98">
                  <c:v>15.003179396127882</c:v>
                </c:pt>
                <c:pt idx="99">
                  <c:v>15.661641430743376</c:v>
                </c:pt>
                <c:pt idx="100">
                  <c:v>15.910393754931452</c:v>
                </c:pt>
                <c:pt idx="101">
                  <c:v>16.071351141170798</c:v>
                </c:pt>
                <c:pt idx="102">
                  <c:v>16.481060851598219</c:v>
                </c:pt>
                <c:pt idx="103">
                  <c:v>16.490815844703633</c:v>
                </c:pt>
                <c:pt idx="104">
                  <c:v>16.320103465358873</c:v>
                </c:pt>
                <c:pt idx="105">
                  <c:v>16.724935679233589</c:v>
                </c:pt>
                <c:pt idx="106">
                  <c:v>16.632263244732144</c:v>
                </c:pt>
                <c:pt idx="107">
                  <c:v>16.485938348150924</c:v>
                </c:pt>
                <c:pt idx="108">
                  <c:v>16.417653396413019</c:v>
                </c:pt>
                <c:pt idx="109">
                  <c:v>16.573733286099657</c:v>
                </c:pt>
                <c:pt idx="110">
                  <c:v>16.461550865387387</c:v>
                </c:pt>
                <c:pt idx="111">
                  <c:v>16.315225968806168</c:v>
                </c:pt>
                <c:pt idx="112">
                  <c:v>16.442040879176556</c:v>
                </c:pt>
                <c:pt idx="113">
                  <c:v>16.110371113592457</c:v>
                </c:pt>
                <c:pt idx="114">
                  <c:v>16.100616120487039</c:v>
                </c:pt>
                <c:pt idx="115">
                  <c:v>15.998188692880186</c:v>
                </c:pt>
                <c:pt idx="116">
                  <c:v>14.998301899575173</c:v>
                </c:pt>
                <c:pt idx="117">
                  <c:v>14.817834527125001</c:v>
                </c:pt>
                <c:pt idx="118">
                  <c:v>14.988546906469759</c:v>
                </c:pt>
                <c:pt idx="119">
                  <c:v>14.676387127096488</c:v>
                </c:pt>
                <c:pt idx="120">
                  <c:v>14.695897113307316</c:v>
                </c:pt>
                <c:pt idx="121">
                  <c:v>14.900751968521027</c:v>
                </c:pt>
                <c:pt idx="122">
                  <c:v>15.04707686510225</c:v>
                </c:pt>
                <c:pt idx="123">
                  <c:v>15.422644099660715</c:v>
                </c:pt>
                <c:pt idx="124">
                  <c:v>15.437276589318838</c:v>
                </c:pt>
                <c:pt idx="125">
                  <c:v>15.266564209974081</c:v>
                </c:pt>
                <c:pt idx="126">
                  <c:v>15.276319203079495</c:v>
                </c:pt>
                <c:pt idx="127">
                  <c:v>15.822598816982719</c:v>
                </c:pt>
                <c:pt idx="128">
                  <c:v>15.354359147922811</c:v>
                </c:pt>
                <c:pt idx="129">
                  <c:v>15.520194030714865</c:v>
                </c:pt>
                <c:pt idx="130">
                  <c:v>15.827476313535428</c:v>
                </c:pt>
                <c:pt idx="131">
                  <c:v>16.066473644618089</c:v>
                </c:pt>
                <c:pt idx="132">
                  <c:v>15.846986299746259</c:v>
                </c:pt>
                <c:pt idx="133">
                  <c:v>15.856741292851671</c:v>
                </c:pt>
                <c:pt idx="134">
                  <c:v>15.573846492794644</c:v>
                </c:pt>
                <c:pt idx="135">
                  <c:v>15.866496285957087</c:v>
                </c:pt>
                <c:pt idx="136">
                  <c:v>15.846986299746257</c:v>
                </c:pt>
                <c:pt idx="137">
                  <c:v>16.398143410202191</c:v>
                </c:pt>
                <c:pt idx="138">
                  <c:v>16.783465637866072</c:v>
                </c:pt>
                <c:pt idx="139">
                  <c:v>17.549232596641133</c:v>
                </c:pt>
                <c:pt idx="140">
                  <c:v>17.03709545860686</c:v>
                </c:pt>
                <c:pt idx="141">
                  <c:v>16.344490948122409</c:v>
                </c:pt>
                <c:pt idx="142">
                  <c:v>17.329745251769303</c:v>
                </c:pt>
                <c:pt idx="143">
                  <c:v>18.73934175550173</c:v>
                </c:pt>
                <c:pt idx="144">
                  <c:v>18.905176638293785</c:v>
                </c:pt>
                <c:pt idx="145">
                  <c:v>19.251478893536007</c:v>
                </c:pt>
                <c:pt idx="146">
                  <c:v>19.714841066043203</c:v>
                </c:pt>
                <c:pt idx="147">
                  <c:v>21.446352342254322</c:v>
                </c:pt>
                <c:pt idx="148">
                  <c:v>24.085077977269012</c:v>
                </c:pt>
                <c:pt idx="149">
                  <c:v>24.450890218722066</c:v>
                </c:pt>
                <c:pt idx="150">
                  <c:v>24.358217784220624</c:v>
                </c:pt>
                <c:pt idx="151">
                  <c:v>25.187392198180877</c:v>
                </c:pt>
                <c:pt idx="152">
                  <c:v>25.177637205075463</c:v>
                </c:pt>
                <c:pt idx="153">
                  <c:v>25.153249722311923</c:v>
                </c:pt>
                <c:pt idx="154">
                  <c:v>25.719039322425981</c:v>
                </c:pt>
                <c:pt idx="155">
                  <c:v>25.645876874135372</c:v>
                </c:pt>
                <c:pt idx="156">
                  <c:v>26.187278991485893</c:v>
                </c:pt>
                <c:pt idx="157">
                  <c:v>26.309216405303573</c:v>
                </c:pt>
                <c:pt idx="158">
                  <c:v>25.919016681086987</c:v>
                </c:pt>
                <c:pt idx="159">
                  <c:v>25.855609225901787</c:v>
                </c:pt>
                <c:pt idx="160">
                  <c:v>26.265318936329209</c:v>
                </c:pt>
                <c:pt idx="161">
                  <c:v>26.172646501827767</c:v>
                </c:pt>
                <c:pt idx="162">
                  <c:v>26.094606556984449</c:v>
                </c:pt>
                <c:pt idx="163">
                  <c:v>25.187392198180881</c:v>
                </c:pt>
                <c:pt idx="164">
                  <c:v>24.007038032425694</c:v>
                </c:pt>
                <c:pt idx="165">
                  <c:v>23.953385570345915</c:v>
                </c:pt>
                <c:pt idx="166">
                  <c:v>24.133852942796086</c:v>
                </c:pt>
                <c:pt idx="167">
                  <c:v>23.802183177211983</c:v>
                </c:pt>
                <c:pt idx="168">
                  <c:v>23.065681197753172</c:v>
                </c:pt>
                <c:pt idx="169">
                  <c:v>22.216996797582087</c:v>
                </c:pt>
                <c:pt idx="170">
                  <c:v>21.280517459462271</c:v>
                </c:pt>
                <c:pt idx="171">
                  <c:v>21.378067390516417</c:v>
                </c:pt>
                <c:pt idx="172">
                  <c:v>20.056265824732723</c:v>
                </c:pt>
                <c:pt idx="173">
                  <c:v>19.017359059006051</c:v>
                </c:pt>
                <c:pt idx="174">
                  <c:v>17.915044838094182</c:v>
                </c:pt>
                <c:pt idx="175">
                  <c:v>17.558987589746547</c:v>
                </c:pt>
                <c:pt idx="176">
                  <c:v>16.154268582566822</c:v>
                </c:pt>
                <c:pt idx="177">
                  <c:v>15.67139642384879</c:v>
                </c:pt>
                <c:pt idx="178">
                  <c:v>14.427634802908413</c:v>
                </c:pt>
                <c:pt idx="179">
                  <c:v>13.96915012695392</c:v>
                </c:pt>
                <c:pt idx="180">
                  <c:v>13.378973044076327</c:v>
                </c:pt>
                <c:pt idx="181">
                  <c:v>13.178995685415325</c:v>
                </c:pt>
                <c:pt idx="182">
                  <c:v>12.1693538990049</c:v>
                </c:pt>
                <c:pt idx="183">
                  <c:v>11.281649526412156</c:v>
                </c:pt>
                <c:pt idx="184">
                  <c:v>10.413455140030241</c:v>
                </c:pt>
                <c:pt idx="185">
                  <c:v>9.8866855123378468</c:v>
                </c:pt>
                <c:pt idx="186">
                  <c:v>8.6819438638191251</c:v>
                </c:pt>
                <c:pt idx="187">
                  <c:v>8.1356642499158998</c:v>
                </c:pt>
                <c:pt idx="188">
                  <c:v>7.496712201511234</c:v>
                </c:pt>
                <c:pt idx="189">
                  <c:v>6.8431276634484446</c:v>
                </c:pt>
                <c:pt idx="190">
                  <c:v>6.2919705529925123</c:v>
                </c:pt>
                <c:pt idx="191">
                  <c:v>5.7408134425365782</c:v>
                </c:pt>
                <c:pt idx="192">
                  <c:v>5.1408813665535718</c:v>
                </c:pt>
                <c:pt idx="193">
                  <c:v>5.2091663182914747</c:v>
                </c:pt>
                <c:pt idx="194">
                  <c:v>5.0872289044737906</c:v>
                </c:pt>
                <c:pt idx="195">
                  <c:v>4.8677415596019591</c:v>
                </c:pt>
                <c:pt idx="196">
                  <c:v>4.3360944353568556</c:v>
                </c:pt>
                <c:pt idx="197">
                  <c:v>3.9654046973510941</c:v>
                </c:pt>
                <c:pt idx="198">
                  <c:v>3.5264300076074315</c:v>
                </c:pt>
                <c:pt idx="199">
                  <c:v>3.2825551799720629</c:v>
                </c:pt>
                <c:pt idx="200">
                  <c:v>2.9947828833623271</c:v>
                </c:pt>
                <c:pt idx="201">
                  <c:v>2.9801503937042049</c:v>
                </c:pt>
                <c:pt idx="202">
                  <c:v>2.8143155109121549</c:v>
                </c:pt>
                <c:pt idx="203">
                  <c:v>2.8679679729919356</c:v>
                </c:pt>
                <c:pt idx="204">
                  <c:v>2.7265205729634223</c:v>
                </c:pt>
                <c:pt idx="205">
                  <c:v>2.7313980695161293</c:v>
                </c:pt>
                <c:pt idx="206">
                  <c:v>2.5460532005132492</c:v>
                </c:pt>
                <c:pt idx="207">
                  <c:v>2.4436257729063944</c:v>
                </c:pt>
                <c:pt idx="208">
                  <c:v>2.3704633246157836</c:v>
                </c:pt>
                <c:pt idx="209">
                  <c:v>2.4875232418807607</c:v>
                </c:pt>
                <c:pt idx="210">
                  <c:v>2.3460758418522469</c:v>
                </c:pt>
                <c:pt idx="211">
                  <c:v>2.1704859659547813</c:v>
                </c:pt>
                <c:pt idx="212">
                  <c:v>1.9802636003991936</c:v>
                </c:pt>
                <c:pt idx="213">
                  <c:v>2.0095285797154383</c:v>
                </c:pt>
                <c:pt idx="214">
                  <c:v>2.0241610693735601</c:v>
                </c:pt>
                <c:pt idx="215">
                  <c:v>1.8436936969233877</c:v>
                </c:pt>
                <c:pt idx="216">
                  <c:v>1.716878786552996</c:v>
                </c:pt>
                <c:pt idx="217">
                  <c:v>1.7705312486327767</c:v>
                </c:pt>
                <c:pt idx="218">
                  <c:v>1.6485938348150921</c:v>
                </c:pt>
                <c:pt idx="219">
                  <c:v>1.5705538899717744</c:v>
                </c:pt>
                <c:pt idx="220">
                  <c:v>1.3754540278634795</c:v>
                </c:pt>
                <c:pt idx="221">
                  <c:v>1.248639117493088</c:v>
                </c:pt>
                <c:pt idx="222">
                  <c:v>1.3022915795728687</c:v>
                </c:pt>
                <c:pt idx="223">
                  <c:v>1.35594404165265</c:v>
                </c:pt>
                <c:pt idx="224">
                  <c:v>1.2340066278349655</c:v>
                </c:pt>
                <c:pt idx="225">
                  <c:v>1.199864151966014</c:v>
                </c:pt>
                <c:pt idx="226">
                  <c:v>1.2096191450714289</c:v>
                </c:pt>
                <c:pt idx="227">
                  <c:v>1.199864151966014</c:v>
                </c:pt>
                <c:pt idx="228">
                  <c:v>1.253516614045795</c:v>
                </c:pt>
                <c:pt idx="229">
                  <c:v>1.2144966416241361</c:v>
                </c:pt>
                <c:pt idx="230">
                  <c:v>1.1705991726497698</c:v>
                </c:pt>
                <c:pt idx="231">
                  <c:v>1.1949866554133066</c:v>
                </c:pt>
                <c:pt idx="232">
                  <c:v>1.1559666829916477</c:v>
                </c:pt>
                <c:pt idx="233">
                  <c:v>1.0486617588320855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38-426D-842E-BFC9EA361752}"/>
            </c:ext>
          </c:extLst>
        </c:ser>
        <c:ser>
          <c:idx val="3"/>
          <c:order val="3"/>
          <c:tx>
            <c:strRef>
              <c:f>'FS (1st,2nd,3rd,4th)'!$E$3:$E$4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circle"/>
              <c:size val="10"/>
              <c:spPr>
                <a:solidFill>
                  <a:schemeClr val="accent2">
                    <a:lumMod val="60000"/>
                  </a:schemeClr>
                </a:solidFill>
                <a:ln w="285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738-426D-842E-BFC9EA361752}"/>
              </c:ext>
            </c:extLst>
          </c:dPt>
          <c:cat>
            <c:strRef>
              <c:f>'FS (1st,2nd,3rd,4th)'!$A$5:$A$238</c:f>
              <c:strCache>
                <c:ptCount val="234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</c:strCache>
            </c:strRef>
          </c:cat>
          <c:val>
            <c:numRef>
              <c:f>'FS (1st,2nd,3rd,4th)'!$E$5:$E$238</c:f>
              <c:numCache>
                <c:formatCode>General</c:formatCode>
                <c:ptCount val="234"/>
                <c:pt idx="0">
                  <c:v>0.94135683467252329</c:v>
                </c:pt>
                <c:pt idx="1">
                  <c:v>0.80478693119671685</c:v>
                </c:pt>
                <c:pt idx="2">
                  <c:v>0.71699199324798391</c:v>
                </c:pt>
                <c:pt idx="3">
                  <c:v>0.80478693119671674</c:v>
                </c:pt>
                <c:pt idx="4">
                  <c:v>0.73650197945881346</c:v>
                </c:pt>
                <c:pt idx="5">
                  <c:v>0.72674698635339863</c:v>
                </c:pt>
                <c:pt idx="6">
                  <c:v>0.70235950358986188</c:v>
                </c:pt>
                <c:pt idx="7">
                  <c:v>0.70235950358986188</c:v>
                </c:pt>
                <c:pt idx="8">
                  <c:v>0.62431955874654399</c:v>
                </c:pt>
                <c:pt idx="9">
                  <c:v>0.65358453806278827</c:v>
                </c:pt>
                <c:pt idx="10">
                  <c:v>0.55603460700864071</c:v>
                </c:pt>
                <c:pt idx="11">
                  <c:v>0.56578960011405544</c:v>
                </c:pt>
                <c:pt idx="12">
                  <c:v>0.52676962769239644</c:v>
                </c:pt>
                <c:pt idx="13">
                  <c:v>0.53164712424510374</c:v>
                </c:pt>
                <c:pt idx="14">
                  <c:v>0.67309452427361749</c:v>
                </c:pt>
                <c:pt idx="15">
                  <c:v>0.79990943464400932</c:v>
                </c:pt>
                <c:pt idx="16">
                  <c:v>0.89258186914544946</c:v>
                </c:pt>
                <c:pt idx="17">
                  <c:v>0.97062181398876746</c:v>
                </c:pt>
                <c:pt idx="18">
                  <c:v>1.2096191450714289</c:v>
                </c:pt>
                <c:pt idx="19">
                  <c:v>1.8046737245017286</c:v>
                </c:pt>
                <c:pt idx="20">
                  <c:v>2.8874779592027653</c:v>
                </c:pt>
                <c:pt idx="21">
                  <c:v>5</c:v>
                </c:pt>
                <c:pt idx="22">
                  <c:v>5.506693608006624</c:v>
                </c:pt>
                <c:pt idx="23">
                  <c:v>6.6480278013401497</c:v>
                </c:pt>
                <c:pt idx="24">
                  <c:v>7.1065124772946433</c:v>
                </c:pt>
                <c:pt idx="25">
                  <c:v>10</c:v>
                </c:pt>
                <c:pt idx="26">
                  <c:v>11.008509719460543</c:v>
                </c:pt>
                <c:pt idx="27">
                  <c:v>14.700774609860023</c:v>
                </c:pt>
                <c:pt idx="28">
                  <c:v>17.939432320857723</c:v>
                </c:pt>
                <c:pt idx="29">
                  <c:v>20.270875673051847</c:v>
                </c:pt>
                <c:pt idx="30">
                  <c:v>28.460192385047524</c:v>
                </c:pt>
                <c:pt idx="31">
                  <c:v>31.040388061429724</c:v>
                </c:pt>
                <c:pt idx="32">
                  <c:v>36.195901917641422</c:v>
                </c:pt>
                <c:pt idx="33">
                  <c:v>40.649056270263259</c:v>
                </c:pt>
                <c:pt idx="34">
                  <c:v>42.687849829294933</c:v>
                </c:pt>
                <c:pt idx="35">
                  <c:v>44.336443664110028</c:v>
                </c:pt>
                <c:pt idx="36">
                  <c:v>45.585082781603113</c:v>
                </c:pt>
                <c:pt idx="37">
                  <c:v>41.51725065664516</c:v>
                </c:pt>
                <c:pt idx="38">
                  <c:v>40.336896490889977</c:v>
                </c:pt>
                <c:pt idx="39">
                  <c:v>38.000575642143147</c:v>
                </c:pt>
                <c:pt idx="40">
                  <c:v>36.425144255618669</c:v>
                </c:pt>
                <c:pt idx="41">
                  <c:v>37.20066620749914</c:v>
                </c:pt>
                <c:pt idx="42">
                  <c:v>35.527684889920515</c:v>
                </c:pt>
                <c:pt idx="43">
                  <c:v>34.054680931002885</c:v>
                </c:pt>
                <c:pt idx="44">
                  <c:v>29.986848806044936</c:v>
                </c:pt>
                <c:pt idx="45">
                  <c:v>28.943064543765558</c:v>
                </c:pt>
                <c:pt idx="46">
                  <c:v>25.665386860346207</c:v>
                </c:pt>
                <c:pt idx="47">
                  <c:v>21.95361198373589</c:v>
                </c:pt>
                <c:pt idx="48">
                  <c:v>17.515090120772179</c:v>
                </c:pt>
                <c:pt idx="49">
                  <c:v>15.700661403165038</c:v>
                </c:pt>
                <c:pt idx="50">
                  <c:v>14.393492327039459</c:v>
                </c:pt>
                <c:pt idx="51">
                  <c:v>14.125230016640556</c:v>
                </c:pt>
                <c:pt idx="52">
                  <c:v>13.94476264419038</c:v>
                </c:pt>
                <c:pt idx="53">
                  <c:v>14.554449713278805</c:v>
                </c:pt>
                <c:pt idx="54">
                  <c:v>14.691019616754613</c:v>
                </c:pt>
                <c:pt idx="55">
                  <c:v>13.369218050970911</c:v>
                </c:pt>
                <c:pt idx="56">
                  <c:v>12.866835906042054</c:v>
                </c:pt>
                <c:pt idx="57">
                  <c:v>12.086436457608874</c:v>
                </c:pt>
                <c:pt idx="58">
                  <c:v>12.164476402452193</c:v>
                </c:pt>
                <c:pt idx="59">
                  <c:v>11.974254036896605</c:v>
                </c:pt>
                <c:pt idx="60">
                  <c:v>11.749889195472065</c:v>
                </c:pt>
                <c:pt idx="61">
                  <c:v>10.750002402167054</c:v>
                </c:pt>
                <c:pt idx="62">
                  <c:v>9.8427880433634805</c:v>
                </c:pt>
                <c:pt idx="63">
                  <c:v>8.5648839465541489</c:v>
                </c:pt>
                <c:pt idx="64">
                  <c:v>7.8186269739899208</c:v>
                </c:pt>
                <c:pt idx="65">
                  <c:v>7.0918799876365224</c:v>
                </c:pt>
                <c:pt idx="66">
                  <c:v>6.9650650772661304</c:v>
                </c:pt>
                <c:pt idx="67">
                  <c:v>6.2724605667816826</c:v>
                </c:pt>
                <c:pt idx="68">
                  <c:v>5.7261809528784573</c:v>
                </c:pt>
                <c:pt idx="69">
                  <c:v>5.7310584494311643</c:v>
                </c:pt>
                <c:pt idx="70">
                  <c:v>5.6725284907986753</c:v>
                </c:pt>
                <c:pt idx="71">
                  <c:v>5.5066936080066258</c:v>
                </c:pt>
                <c:pt idx="72">
                  <c:v>5.3945111872943556</c:v>
                </c:pt>
                <c:pt idx="73">
                  <c:v>5.3701237045308181</c:v>
                </c:pt>
                <c:pt idx="74">
                  <c:v>5.4725511321376734</c:v>
                </c:pt>
                <c:pt idx="75">
                  <c:v>5.7554459321947018</c:v>
                </c:pt>
                <c:pt idx="76">
                  <c:v>5.6676509942459683</c:v>
                </c:pt>
                <c:pt idx="77">
                  <c:v>5.9749332770665333</c:v>
                </c:pt>
                <c:pt idx="78">
                  <c:v>6.365133001283124</c:v>
                </c:pt>
                <c:pt idx="79">
                  <c:v>6.6577827944455663</c:v>
                </c:pt>
                <c:pt idx="80">
                  <c:v>6.6821702772091038</c:v>
                </c:pt>
                <c:pt idx="81">
                  <c:v>6.7748427117105434</c:v>
                </c:pt>
                <c:pt idx="82">
                  <c:v>6.8236176772376158</c:v>
                </c:pt>
                <c:pt idx="83">
                  <c:v>6.7114352565253466</c:v>
                </c:pt>
                <c:pt idx="84">
                  <c:v>6.2578280771235617</c:v>
                </c:pt>
                <c:pt idx="85">
                  <c:v>6.3407455185195873</c:v>
                </c:pt>
                <c:pt idx="86">
                  <c:v>6.2285630978073163</c:v>
                </c:pt>
                <c:pt idx="87">
                  <c:v>6.0822382012260956</c:v>
                </c:pt>
                <c:pt idx="88">
                  <c:v>5.8481183666961414</c:v>
                </c:pt>
                <c:pt idx="89">
                  <c:v>5.6042435390607732</c:v>
                </c:pt>
                <c:pt idx="90">
                  <c:v>5.5944885459553584</c:v>
                </c:pt>
                <c:pt idx="91">
                  <c:v>5.5213260976647476</c:v>
                </c:pt>
                <c:pt idx="92">
                  <c:v>4.9652914906561074</c:v>
                </c:pt>
                <c:pt idx="93">
                  <c:v>4.8823740492600809</c:v>
                </c:pt>
                <c:pt idx="94">
                  <c:v>4.8335990837330076</c:v>
                </c:pt>
                <c:pt idx="95">
                  <c:v>4.560459276781395</c:v>
                </c:pt>
                <c:pt idx="96">
                  <c:v>4.6677642009409572</c:v>
                </c:pt>
                <c:pt idx="97">
                  <c:v>4.5458267871232723</c:v>
                </c:pt>
                <c:pt idx="98">
                  <c:v>4.4824193319380763</c:v>
                </c:pt>
                <c:pt idx="99">
                  <c:v>4.497051821596199</c:v>
                </c:pt>
                <c:pt idx="100">
                  <c:v>4.492174325043492</c:v>
                </c:pt>
                <c:pt idx="101">
                  <c:v>4.5068068147016138</c:v>
                </c:pt>
                <c:pt idx="102">
                  <c:v>4.4872968284907842</c:v>
                </c:pt>
                <c:pt idx="103">
                  <c:v>4.0385671456417054</c:v>
                </c:pt>
                <c:pt idx="104">
                  <c:v>3.9507722076929732</c:v>
                </c:pt>
                <c:pt idx="105">
                  <c:v>3.7605498421373857</c:v>
                </c:pt>
                <c:pt idx="106">
                  <c:v>3.7556723455846779</c:v>
                </c:pt>
                <c:pt idx="107">
                  <c:v>3.6825098972940675</c:v>
                </c:pt>
                <c:pt idx="108">
                  <c:v>3.6386124283197008</c:v>
                </c:pt>
                <c:pt idx="109">
                  <c:v>3.3557176282626733</c:v>
                </c:pt>
                <c:pt idx="110">
                  <c:v>3.1752502558125002</c:v>
                </c:pt>
                <c:pt idx="111">
                  <c:v>2.9606404074933756</c:v>
                </c:pt>
                <c:pt idx="112">
                  <c:v>2.9703954005987905</c:v>
                </c:pt>
                <c:pt idx="113">
                  <c:v>2.7216430764107149</c:v>
                </c:pt>
                <c:pt idx="114">
                  <c:v>2.6484806281201041</c:v>
                </c:pt>
                <c:pt idx="115">
                  <c:v>2.5850731729349086</c:v>
                </c:pt>
                <c:pt idx="116">
                  <c:v>2.531420710855127</c:v>
                </c:pt>
                <c:pt idx="117">
                  <c:v>2.4241157866955652</c:v>
                </c:pt>
                <c:pt idx="118">
                  <c:v>2.370463324615784</c:v>
                </c:pt>
                <c:pt idx="119">
                  <c:v>2.2436484142453921</c:v>
                </c:pt>
                <c:pt idx="120">
                  <c:v>2.1363434900858298</c:v>
                </c:pt>
                <c:pt idx="121">
                  <c:v>2.1460984831912446</c:v>
                </c:pt>
                <c:pt idx="122">
                  <c:v>2.1022010142168783</c:v>
                </c:pt>
                <c:pt idx="123">
                  <c:v>2.1070785107695857</c:v>
                </c:pt>
                <c:pt idx="124">
                  <c:v>2.0436710555843898</c:v>
                </c:pt>
                <c:pt idx="125">
                  <c:v>1.8827136693450461</c:v>
                </c:pt>
                <c:pt idx="126">
                  <c:v>1.7997962279490207</c:v>
                </c:pt>
                <c:pt idx="127">
                  <c:v>1.7461437658692398</c:v>
                </c:pt>
                <c:pt idx="128">
                  <c:v>1.5900638761826034</c:v>
                </c:pt>
                <c:pt idx="129">
                  <c:v>1.5510439037609447</c:v>
                </c:pt>
                <c:pt idx="130">
                  <c:v>1.3900865175216013</c:v>
                </c:pt>
                <c:pt idx="131">
                  <c:v>1.2583941105985024</c:v>
                </c:pt>
                <c:pt idx="132">
                  <c:v>1.3218015657836983</c:v>
                </c:pt>
                <c:pt idx="133">
                  <c:v>1.2779040968093318</c:v>
                </c:pt>
                <c:pt idx="134">
                  <c:v>1.2632716071512096</c:v>
                </c:pt>
                <c:pt idx="135">
                  <c:v>1.2827815933620392</c:v>
                </c:pt>
                <c:pt idx="136">
                  <c:v>1.3120465726782835</c:v>
                </c:pt>
                <c:pt idx="137">
                  <c:v>1.341311551994528</c:v>
                </c:pt>
                <c:pt idx="138">
                  <c:v>1.3461890485472352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38-426D-842E-BFC9EA361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0001381406271584E-3"/>
              <c:y val="0.403707349081364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780339438179647"/>
          <c:y val="0.33121866797900268"/>
          <c:w val="0.24749085498170997"/>
          <c:h val="0.1867857897073210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[Figures.xlsx]KZN (1st,2nd,3rd,4th)!PivotTable4</c:name>
    <c:fmtId val="-1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8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8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1545368472776533E-2"/>
          <c:y val="0.33495734908136476"/>
          <c:w val="0.60673469241002409"/>
          <c:h val="0.56758530183727041"/>
        </c:manualLayout>
      </c:layout>
      <c:lineChart>
        <c:grouping val="standard"/>
        <c:varyColors val="0"/>
        <c:ser>
          <c:idx val="0"/>
          <c:order val="0"/>
          <c:tx>
            <c:strRef>
              <c:f>'KZN (1st,2nd,3rd,4th)'!$B$3:$B$4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'KZN (1st,2nd,3rd,4th)'!$A$5:$A$203</c:f>
              <c:strCache>
                <c:ptCount val="199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</c:strCache>
            </c:strRef>
          </c:cat>
          <c:val>
            <c:numRef>
              <c:f>'KZN (1st,2nd,3rd,4th)'!$B$5:$B$203</c:f>
              <c:numCache>
                <c:formatCode>General</c:formatCode>
                <c:ptCount val="199"/>
                <c:pt idx="0">
                  <c:v>0.75568564250301118</c:v>
                </c:pt>
                <c:pt idx="1">
                  <c:v>0.76559627388009999</c:v>
                </c:pt>
                <c:pt idx="2">
                  <c:v>0.79285051016709374</c:v>
                </c:pt>
                <c:pt idx="3">
                  <c:v>0.7470138400480586</c:v>
                </c:pt>
                <c:pt idx="4">
                  <c:v>0.7891340234006855</c:v>
                </c:pt>
                <c:pt idx="5">
                  <c:v>0.92540520483565469</c:v>
                </c:pt>
                <c:pt idx="6">
                  <c:v>0.95637592788905679</c:v>
                </c:pt>
                <c:pt idx="7">
                  <c:v>0.97124187495468983</c:v>
                </c:pt>
                <c:pt idx="8">
                  <c:v>0.98239133525391442</c:v>
                </c:pt>
                <c:pt idx="9">
                  <c:v>1.1037965696232508</c:v>
                </c:pt>
                <c:pt idx="10">
                  <c:v>1.1000800828568424</c:v>
                </c:pt>
                <c:pt idx="11">
                  <c:v>1.207858199082682</c:v>
                </c:pt>
                <c:pt idx="12">
                  <c:v>1.2920985657879354</c:v>
                </c:pt>
                <c:pt idx="13">
                  <c:v>1.432086233989313</c:v>
                </c:pt>
                <c:pt idx="14">
                  <c:v>1.6340153482974948</c:v>
                </c:pt>
                <c:pt idx="15">
                  <c:v>1.9536332102086043</c:v>
                </c:pt>
                <c:pt idx="16">
                  <c:v>2.2757287299639861</c:v>
                </c:pt>
                <c:pt idx="17">
                  <c:v>2.7625884963634668</c:v>
                </c:pt>
                <c:pt idx="18">
                  <c:v>3.1491031200699249</c:v>
                </c:pt>
                <c:pt idx="19">
                  <c:v>3.6917101879655303</c:v>
                </c:pt>
                <c:pt idx="20">
                  <c:v>4.215734822029094</c:v>
                </c:pt>
                <c:pt idx="21">
                  <c:v>4.6617132339980838</c:v>
                </c:pt>
                <c:pt idx="22">
                  <c:v>5.0160183057290038</c:v>
                </c:pt>
                <c:pt idx="23">
                  <c:v>5.6453433981741341</c:v>
                </c:pt>
                <c:pt idx="24">
                  <c:v>6.2920120955291692</c:v>
                </c:pt>
                <c:pt idx="25">
                  <c:v>7.0204435017451887</c:v>
                </c:pt>
                <c:pt idx="26">
                  <c:v>7.6782616593994488</c:v>
                </c:pt>
                <c:pt idx="27">
                  <c:v>8.316258554299532</c:v>
                </c:pt>
                <c:pt idx="28">
                  <c:v>8.3967824342383768</c:v>
                </c:pt>
                <c:pt idx="29">
                  <c:v>8.7572816505799764</c:v>
                </c:pt>
                <c:pt idx="30">
                  <c:v>9.0806159992574944</c:v>
                </c:pt>
                <c:pt idx="31">
                  <c:v>9.8623170491253642</c:v>
                </c:pt>
                <c:pt idx="32">
                  <c:v>10.689854769112268</c:v>
                </c:pt>
                <c:pt idx="33">
                  <c:v>12.102119740347405</c:v>
                </c:pt>
                <c:pt idx="34">
                  <c:v>12.91603034219081</c:v>
                </c:pt>
                <c:pt idx="35">
                  <c:v>14.330772971270219</c:v>
                </c:pt>
                <c:pt idx="36">
                  <c:v>17.150347598051944</c:v>
                </c:pt>
                <c:pt idx="37">
                  <c:v>18.553940766832131</c:v>
                </c:pt>
                <c:pt idx="38">
                  <c:v>19.789053202201803</c:v>
                </c:pt>
                <c:pt idx="39">
                  <c:v>20.237509272015068</c:v>
                </c:pt>
                <c:pt idx="40">
                  <c:v>20.233792785248657</c:v>
                </c:pt>
                <c:pt idx="41">
                  <c:v>21.856658673246926</c:v>
                </c:pt>
                <c:pt idx="42">
                  <c:v>22.580134763774399</c:v>
                </c:pt>
                <c:pt idx="43">
                  <c:v>21.181496910682764</c:v>
                </c:pt>
                <c:pt idx="44">
                  <c:v>21.781090108996629</c:v>
                </c:pt>
                <c:pt idx="45">
                  <c:v>22.053632471866567</c:v>
                </c:pt>
                <c:pt idx="46">
                  <c:v>24.082834246325469</c:v>
                </c:pt>
                <c:pt idx="47">
                  <c:v>25.32909614199437</c:v>
                </c:pt>
                <c:pt idx="48">
                  <c:v>25.824627710848802</c:v>
                </c:pt>
                <c:pt idx="49">
                  <c:v>25.232467486067751</c:v>
                </c:pt>
                <c:pt idx="50">
                  <c:v>25.291931274330288</c:v>
                </c:pt>
                <c:pt idx="51">
                  <c:v>25.667296437737519</c:v>
                </c:pt>
                <c:pt idx="52">
                  <c:v>25.412097679777485</c:v>
                </c:pt>
                <c:pt idx="53">
                  <c:v>24.211672454227621</c:v>
                </c:pt>
                <c:pt idx="54">
                  <c:v>23.630661689745803</c:v>
                </c:pt>
                <c:pt idx="55">
                  <c:v>22.595000710840033</c:v>
                </c:pt>
                <c:pt idx="56">
                  <c:v>22.768436759939085</c:v>
                </c:pt>
                <c:pt idx="57">
                  <c:v>22.156455272403861</c:v>
                </c:pt>
                <c:pt idx="58">
                  <c:v>20.512529292729276</c:v>
                </c:pt>
                <c:pt idx="59">
                  <c:v>20.064073222916019</c:v>
                </c:pt>
                <c:pt idx="60">
                  <c:v>19.992221145432122</c:v>
                </c:pt>
                <c:pt idx="61">
                  <c:v>19.872054739984922</c:v>
                </c:pt>
                <c:pt idx="62">
                  <c:v>19.533854444241772</c:v>
                </c:pt>
                <c:pt idx="63">
                  <c:v>18.613404555094661</c:v>
                </c:pt>
                <c:pt idx="64">
                  <c:v>17.972930002350306</c:v>
                </c:pt>
                <c:pt idx="65">
                  <c:v>16.973195062186484</c:v>
                </c:pt>
                <c:pt idx="66">
                  <c:v>15.012128878445063</c:v>
                </c:pt>
                <c:pt idx="67">
                  <c:v>13.503235251283314</c:v>
                </c:pt>
                <c:pt idx="68">
                  <c:v>11.11353426048281</c:v>
                </c:pt>
                <c:pt idx="69">
                  <c:v>9.0620335654254536</c:v>
                </c:pt>
                <c:pt idx="70">
                  <c:v>8.2394511611270946</c:v>
                </c:pt>
                <c:pt idx="71">
                  <c:v>7.5209303862881649</c:v>
                </c:pt>
                <c:pt idx="72">
                  <c:v>7.1505205385694763</c:v>
                </c:pt>
                <c:pt idx="73">
                  <c:v>7.2434327077296832</c:v>
                </c:pt>
                <c:pt idx="74">
                  <c:v>6.2486530832544078</c:v>
                </c:pt>
                <c:pt idx="75">
                  <c:v>5.8386007100273636</c:v>
                </c:pt>
                <c:pt idx="76">
                  <c:v>5.5226993348826623</c:v>
                </c:pt>
                <c:pt idx="77">
                  <c:v>5.0358395684831816</c:v>
                </c:pt>
                <c:pt idx="78">
                  <c:v>4.9008072159703477</c:v>
                </c:pt>
                <c:pt idx="79">
                  <c:v>4.7385206271705211</c:v>
                </c:pt>
                <c:pt idx="80">
                  <c:v>4.3420953720869742</c:v>
                </c:pt>
                <c:pt idx="81">
                  <c:v>3.8093989355684577</c:v>
                </c:pt>
                <c:pt idx="82">
                  <c:v>3.6656947806006728</c:v>
                </c:pt>
                <c:pt idx="83">
                  <c:v>3.5740214403626021</c:v>
                </c:pt>
                <c:pt idx="84">
                  <c:v>3.5975591898831878</c:v>
                </c:pt>
                <c:pt idx="85">
                  <c:v>3.364659352521604</c:v>
                </c:pt>
                <c:pt idx="86">
                  <c:v>3.1775961852790551</c:v>
                </c:pt>
                <c:pt idx="87">
                  <c:v>3.0338920303112693</c:v>
                </c:pt>
                <c:pt idx="88">
                  <c:v>3.0933558185738015</c:v>
                </c:pt>
                <c:pt idx="89">
                  <c:v>2.9174421116304776</c:v>
                </c:pt>
                <c:pt idx="90">
                  <c:v>2.5990630786415041</c:v>
                </c:pt>
                <c:pt idx="91">
                  <c:v>2.3512972942142869</c:v>
                </c:pt>
                <c:pt idx="92">
                  <c:v>2.2844005324189385</c:v>
                </c:pt>
                <c:pt idx="93">
                  <c:v>2.1196362857748392</c:v>
                </c:pt>
                <c:pt idx="94">
                  <c:v>2.0118581695490003</c:v>
                </c:pt>
                <c:pt idx="95">
                  <c:v>1.9561108680528765</c:v>
                </c:pt>
                <c:pt idx="96">
                  <c:v>1.8842587905689836</c:v>
                </c:pt>
                <c:pt idx="97">
                  <c:v>1.9387672631429711</c:v>
                </c:pt>
                <c:pt idx="98">
                  <c:v>1.9932757357169588</c:v>
                </c:pt>
                <c:pt idx="99">
                  <c:v>1.9734544729627816</c:v>
                </c:pt>
                <c:pt idx="100">
                  <c:v>1.9053188822452971</c:v>
                </c:pt>
                <c:pt idx="101">
                  <c:v>1.8446162650606286</c:v>
                </c:pt>
                <c:pt idx="102">
                  <c:v>1.760375898355375</c:v>
                </c:pt>
                <c:pt idx="103">
                  <c:v>1.7368381488347893</c:v>
                </c:pt>
                <c:pt idx="104">
                  <c:v>1.6773743605722575</c:v>
                </c:pt>
                <c:pt idx="105">
                  <c:v>1.6352541772196307</c:v>
                </c:pt>
                <c:pt idx="106">
                  <c:v>1.6079999409326367</c:v>
                </c:pt>
                <c:pt idx="107">
                  <c:v>1.5658797575800101</c:v>
                </c:pt>
                <c:pt idx="108">
                  <c:v>1.4903111933297086</c:v>
                </c:pt>
                <c:pt idx="109">
                  <c:v>1.3986378530916386</c:v>
                </c:pt>
                <c:pt idx="110">
                  <c:v>1.2871432500993909</c:v>
                </c:pt>
                <c:pt idx="111">
                  <c:v>1.223962975070451</c:v>
                </c:pt>
                <c:pt idx="112">
                  <c:v>1.1942310809391847</c:v>
                </c:pt>
                <c:pt idx="113">
                  <c:v>1.1360061215987891</c:v>
                </c:pt>
                <c:pt idx="114">
                  <c:v>1.1124683720782034</c:v>
                </c:pt>
                <c:pt idx="115">
                  <c:v>1.0678705308813043</c:v>
                </c:pt>
                <c:pt idx="116">
                  <c:v>1.061676386270624</c:v>
                </c:pt>
                <c:pt idx="117">
                  <c:v>1.0914082804018899</c:v>
                </c:pt>
                <c:pt idx="118">
                  <c:v>1.0864529647133456</c:v>
                </c:pt>
                <c:pt idx="119">
                  <c:v>1.1112295431560673</c:v>
                </c:pt>
                <c:pt idx="120">
                  <c:v>1.0901694514797537</c:v>
                </c:pt>
                <c:pt idx="121">
                  <c:v>1.0629152151927601</c:v>
                </c:pt>
                <c:pt idx="122">
                  <c:v>1.0307056632172218</c:v>
                </c:pt>
                <c:pt idx="123">
                  <c:v>1.0084067426187724</c:v>
                </c:pt>
                <c:pt idx="124">
                  <c:v>0.99849611124168369</c:v>
                </c:pt>
                <c:pt idx="125">
                  <c:v>1.0034514269302279</c:v>
                </c:pt>
                <c:pt idx="126">
                  <c:v>0.97000304603255383</c:v>
                </c:pt>
                <c:pt idx="127">
                  <c:v>0.98734665094245888</c:v>
                </c:pt>
                <c:pt idx="128">
                  <c:v>0.97867484848750641</c:v>
                </c:pt>
                <c:pt idx="129">
                  <c:v>1.0096455715409085</c:v>
                </c:pt>
                <c:pt idx="130">
                  <c:v>1.1013189117789788</c:v>
                </c:pt>
                <c:pt idx="131">
                  <c:v>1.0889306225576176</c:v>
                </c:pt>
                <c:pt idx="132">
                  <c:v>1.1471555818980137</c:v>
                </c:pt>
                <c:pt idx="133">
                  <c:v>1.1880369363285046</c:v>
                </c:pt>
                <c:pt idx="134">
                  <c:v>1.1917534230949127</c:v>
                </c:pt>
                <c:pt idx="135">
                  <c:v>1.1483944108201498</c:v>
                </c:pt>
                <c:pt idx="136">
                  <c:v>1.1682156735743272</c:v>
                </c:pt>
                <c:pt idx="137">
                  <c:v>1.1409614372873331</c:v>
                </c:pt>
                <c:pt idx="138">
                  <c:v>1.1942310809391847</c:v>
                </c:pt>
                <c:pt idx="139">
                  <c:v>1.1384837794430609</c:v>
                </c:pt>
                <c:pt idx="140">
                  <c:v>1.1223790034552921</c:v>
                </c:pt>
                <c:pt idx="141">
                  <c:v>1.1384837794430611</c:v>
                </c:pt>
                <c:pt idx="142">
                  <c:v>1.2103358569269538</c:v>
                </c:pt>
                <c:pt idx="143">
                  <c:v>1.2450230667467643</c:v>
                </c:pt>
                <c:pt idx="144">
                  <c:v>1.2190076593819066</c:v>
                </c:pt>
                <c:pt idx="145">
                  <c:v>1.2214853172261788</c:v>
                </c:pt>
                <c:pt idx="146">
                  <c:v>1.2313959486032675</c:v>
                </c:pt>
                <c:pt idx="147">
                  <c:v>1.1991863966277292</c:v>
                </c:pt>
                <c:pt idx="148">
                  <c:v>1.1644991868079189</c:v>
                </c:pt>
                <c:pt idx="149">
                  <c:v>1.0814976490248012</c:v>
                </c:pt>
                <c:pt idx="150">
                  <c:v>1.0034514269302279</c:v>
                </c:pt>
                <c:pt idx="151">
                  <c:v>0.97000304603255372</c:v>
                </c:pt>
                <c:pt idx="152">
                  <c:v>0.94398763866769608</c:v>
                </c:pt>
                <c:pt idx="153">
                  <c:v>0.93407700729060728</c:v>
                </c:pt>
                <c:pt idx="154">
                  <c:v>0.97124187495468983</c:v>
                </c:pt>
                <c:pt idx="155">
                  <c:v>1.0022125980080918</c:v>
                </c:pt>
                <c:pt idx="156">
                  <c:v>1.0257503475286776</c:v>
                </c:pt>
                <c:pt idx="157">
                  <c:v>1.0356609789057662</c:v>
                </c:pt>
                <c:pt idx="158">
                  <c:v>1.0591987284263518</c:v>
                </c:pt>
                <c:pt idx="159">
                  <c:v>1.1000800828568427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BD-45A8-A329-44DD96230E7B}"/>
            </c:ext>
          </c:extLst>
        </c:ser>
        <c:ser>
          <c:idx val="1"/>
          <c:order val="1"/>
          <c:tx>
            <c:strRef>
              <c:f>'KZN (1st,2nd,3rd,4th)'!$C$3:$C$4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'KZN (1st,2nd,3rd,4th)'!$A$5:$A$203</c:f>
              <c:strCache>
                <c:ptCount val="199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</c:strCache>
            </c:strRef>
          </c:cat>
          <c:val>
            <c:numRef>
              <c:f>'KZN (1st,2nd,3rd,4th)'!$C$5:$C$203</c:f>
              <c:numCache>
                <c:formatCode>General</c:formatCode>
                <c:ptCount val="199"/>
                <c:pt idx="0">
                  <c:v>1.0976024250125702</c:v>
                </c:pt>
                <c:pt idx="1">
                  <c:v>1.0703481887255764</c:v>
                </c:pt>
                <c:pt idx="2">
                  <c:v>1.1223790034552918</c:v>
                </c:pt>
                <c:pt idx="3">
                  <c:v>1.1855592784842324</c:v>
                </c:pt>
                <c:pt idx="4">
                  <c:v>1.2202464883040425</c:v>
                </c:pt>
                <c:pt idx="5">
                  <c:v>1.3986378530916388</c:v>
                </c:pt>
                <c:pt idx="6">
                  <c:v>1.3961601952473666</c:v>
                </c:pt>
                <c:pt idx="7">
                  <c:v>1.4085484844687275</c:v>
                </c:pt>
                <c:pt idx="8">
                  <c:v>1.45190749674349</c:v>
                </c:pt>
                <c:pt idx="9">
                  <c:v>1.4717287594976673</c:v>
                </c:pt>
                <c:pt idx="10">
                  <c:v>1.6761355316501216</c:v>
                </c:pt>
                <c:pt idx="11">
                  <c:v>1.7690477008103276</c:v>
                </c:pt>
                <c:pt idx="12">
                  <c:v>1.8557657253598536</c:v>
                </c:pt>
                <c:pt idx="13">
                  <c:v>1.9883204200284144</c:v>
                </c:pt>
                <c:pt idx="14">
                  <c:v>2.0267241166146333</c:v>
                </c:pt>
                <c:pt idx="15">
                  <c:v>2.1208751146969758</c:v>
                </c:pt>
                <c:pt idx="16">
                  <c:v>2.3066994530173881</c:v>
                </c:pt>
                <c:pt idx="17">
                  <c:v>2.5544652374446053</c:v>
                </c:pt>
                <c:pt idx="18">
                  <c:v>2.9855777023479626</c:v>
                </c:pt>
                <c:pt idx="19">
                  <c:v>3.307673222103344</c:v>
                </c:pt>
                <c:pt idx="20">
                  <c:v>3.7833835282036006</c:v>
                </c:pt>
                <c:pt idx="21">
                  <c:v>4.558890433460788</c:v>
                </c:pt>
                <c:pt idx="22">
                  <c:v>4.8103727046544131</c:v>
                </c:pt>
                <c:pt idx="23">
                  <c:v>5.5189828481162531</c:v>
                </c:pt>
                <c:pt idx="24">
                  <c:v>6.7974542957606916</c:v>
                </c:pt>
                <c:pt idx="25">
                  <c:v>8.1477778208890239</c:v>
                </c:pt>
                <c:pt idx="26">
                  <c:v>9.7409118147560285</c:v>
                </c:pt>
                <c:pt idx="27">
                  <c:v>10.909127488330356</c:v>
                </c:pt>
                <c:pt idx="28">
                  <c:v>12.415543457647832</c:v>
                </c:pt>
                <c:pt idx="29">
                  <c:v>13.873645099002003</c:v>
                </c:pt>
                <c:pt idx="30">
                  <c:v>14.208128907978745</c:v>
                </c:pt>
                <c:pt idx="31">
                  <c:v>15.652603431189419</c:v>
                </c:pt>
                <c:pt idx="32">
                  <c:v>16.512350703151863</c:v>
                </c:pt>
                <c:pt idx="33">
                  <c:v>17.182557150027485</c:v>
                </c:pt>
                <c:pt idx="34">
                  <c:v>18.791795919882254</c:v>
                </c:pt>
                <c:pt idx="35">
                  <c:v>19.895592489505507</c:v>
                </c:pt>
                <c:pt idx="36">
                  <c:v>21.477577023073287</c:v>
                </c:pt>
                <c:pt idx="37">
                  <c:v>23.047173267419709</c:v>
                </c:pt>
                <c:pt idx="38">
                  <c:v>24.848430520205575</c:v>
                </c:pt>
                <c:pt idx="39">
                  <c:v>27.592436582736998</c:v>
                </c:pt>
                <c:pt idx="40">
                  <c:v>30.362458052633283</c:v>
                </c:pt>
                <c:pt idx="41">
                  <c:v>31.856485732729393</c:v>
                </c:pt>
                <c:pt idx="42">
                  <c:v>32.483333167330251</c:v>
                </c:pt>
                <c:pt idx="43">
                  <c:v>31.819320865065315</c:v>
                </c:pt>
                <c:pt idx="44">
                  <c:v>32.335912525596065</c:v>
                </c:pt>
                <c:pt idx="45">
                  <c:v>34.379980247120599</c:v>
                </c:pt>
                <c:pt idx="46">
                  <c:v>35.341311490698203</c:v>
                </c:pt>
                <c:pt idx="47">
                  <c:v>35.712960167339027</c:v>
                </c:pt>
                <c:pt idx="48">
                  <c:v>36.472362296608438</c:v>
                </c:pt>
                <c:pt idx="49">
                  <c:v>36.941878458098017</c:v>
                </c:pt>
                <c:pt idx="50">
                  <c:v>39.00576744237673</c:v>
                </c:pt>
                <c:pt idx="51">
                  <c:v>42.99355774273279</c:v>
                </c:pt>
                <c:pt idx="52">
                  <c:v>44.169206389839935</c:v>
                </c:pt>
                <c:pt idx="53">
                  <c:v>44.83817400779342</c:v>
                </c:pt>
                <c:pt idx="54">
                  <c:v>45.565366585087304</c:v>
                </c:pt>
                <c:pt idx="55">
                  <c:v>47.020990568597199</c:v>
                </c:pt>
                <c:pt idx="56">
                  <c:v>47.870827209182558</c:v>
                </c:pt>
                <c:pt idx="57">
                  <c:v>47.554925834037853</c:v>
                </c:pt>
                <c:pt idx="58">
                  <c:v>44.118414404032357</c:v>
                </c:pt>
                <c:pt idx="59">
                  <c:v>42.428651754238736</c:v>
                </c:pt>
                <c:pt idx="60">
                  <c:v>41.445021590062687</c:v>
                </c:pt>
                <c:pt idx="61">
                  <c:v>39.285742778779486</c:v>
                </c:pt>
                <c:pt idx="62">
                  <c:v>36.108146593500436</c:v>
                </c:pt>
                <c:pt idx="63">
                  <c:v>34.512534941789163</c:v>
                </c:pt>
                <c:pt idx="64">
                  <c:v>33.890642822876842</c:v>
                </c:pt>
                <c:pt idx="65">
                  <c:v>34.615357742326452</c:v>
                </c:pt>
                <c:pt idx="66">
                  <c:v>31.99151808524223</c:v>
                </c:pt>
                <c:pt idx="67">
                  <c:v>28.965059028463777</c:v>
                </c:pt>
                <c:pt idx="68">
                  <c:v>27.869934261295477</c:v>
                </c:pt>
                <c:pt idx="69">
                  <c:v>28.426168447334582</c:v>
                </c:pt>
                <c:pt idx="70">
                  <c:v>28.007444271652584</c:v>
                </c:pt>
                <c:pt idx="71">
                  <c:v>25.989391957492906</c:v>
                </c:pt>
                <c:pt idx="72">
                  <c:v>23.775604673635723</c:v>
                </c:pt>
                <c:pt idx="73">
                  <c:v>22.075931392465016</c:v>
                </c:pt>
                <c:pt idx="74">
                  <c:v>21.138137898407997</c:v>
                </c:pt>
                <c:pt idx="75">
                  <c:v>19.732067071783543</c:v>
                </c:pt>
                <c:pt idx="76">
                  <c:v>17.270514003499148</c:v>
                </c:pt>
                <c:pt idx="77">
                  <c:v>15.424658909516381</c:v>
                </c:pt>
                <c:pt idx="78">
                  <c:v>14.379087299233527</c:v>
                </c:pt>
                <c:pt idx="79">
                  <c:v>13.06468981284714</c:v>
                </c:pt>
                <c:pt idx="80">
                  <c:v>11.952221440768938</c:v>
                </c:pt>
                <c:pt idx="81">
                  <c:v>11.029293893777554</c:v>
                </c:pt>
                <c:pt idx="82">
                  <c:v>9.7111799206247618</c:v>
                </c:pt>
                <c:pt idx="83">
                  <c:v>8.545441904894707</c:v>
                </c:pt>
                <c:pt idx="84">
                  <c:v>7.4453618220378646</c:v>
                </c:pt>
                <c:pt idx="85">
                  <c:v>6.9436361085727514</c:v>
                </c:pt>
                <c:pt idx="86">
                  <c:v>6.3254604764268452</c:v>
                </c:pt>
                <c:pt idx="87">
                  <c:v>5.8856762090685351</c:v>
                </c:pt>
                <c:pt idx="88">
                  <c:v>5.1770660656066942</c:v>
                </c:pt>
                <c:pt idx="89">
                  <c:v>5.1076916459670736</c:v>
                </c:pt>
                <c:pt idx="90">
                  <c:v>4.7087887330392553</c:v>
                </c:pt>
                <c:pt idx="91">
                  <c:v>4.560129262382925</c:v>
                </c:pt>
                <c:pt idx="92">
                  <c:v>4.4312910544807718</c:v>
                </c:pt>
                <c:pt idx="93">
                  <c:v>4.2033465328077328</c:v>
                </c:pt>
                <c:pt idx="94">
                  <c:v>3.7759505546707834</c:v>
                </c:pt>
                <c:pt idx="95">
                  <c:v>3.5591554932969691</c:v>
                </c:pt>
                <c:pt idx="96">
                  <c:v>3.12556537054934</c:v>
                </c:pt>
                <c:pt idx="97">
                  <c:v>2.8777995861221228</c:v>
                </c:pt>
                <c:pt idx="98">
                  <c:v>2.8208134557038629</c:v>
                </c:pt>
                <c:pt idx="99">
                  <c:v>2.7774544434291002</c:v>
                </c:pt>
                <c:pt idx="100">
                  <c:v>2.6845422742688938</c:v>
                </c:pt>
                <c:pt idx="101">
                  <c:v>2.6473774066048112</c:v>
                </c:pt>
                <c:pt idx="102">
                  <c:v>2.5903912761865513</c:v>
                </c:pt>
                <c:pt idx="103">
                  <c:v>2.6436609198384033</c:v>
                </c:pt>
                <c:pt idx="104">
                  <c:v>2.6845422742688938</c:v>
                </c:pt>
                <c:pt idx="105">
                  <c:v>2.3153712554723413</c:v>
                </c:pt>
                <c:pt idx="106">
                  <c:v>2.5482710928339247</c:v>
                </c:pt>
                <c:pt idx="107">
                  <c:v>2.4466871212187655</c:v>
                </c:pt>
                <c:pt idx="108">
                  <c:v>2.3612079255913758</c:v>
                </c:pt>
                <c:pt idx="109">
                  <c:v>2.2137872838571822</c:v>
                </c:pt>
                <c:pt idx="110">
                  <c:v>2.1431740352954254</c:v>
                </c:pt>
                <c:pt idx="111">
                  <c:v>1.9102741979338413</c:v>
                </c:pt>
                <c:pt idx="112">
                  <c:v>2.0998150230206623</c:v>
                </c:pt>
                <c:pt idx="113">
                  <c:v>1.7777195032652806</c:v>
                </c:pt>
                <c:pt idx="114">
                  <c:v>1.7863913057202332</c:v>
                </c:pt>
                <c:pt idx="115">
                  <c:v>1.6848073341050742</c:v>
                </c:pt>
                <c:pt idx="116">
                  <c:v>1.6278212036868145</c:v>
                </c:pt>
                <c:pt idx="117">
                  <c:v>1.4469521810549462</c:v>
                </c:pt>
                <c:pt idx="118">
                  <c:v>1.5795068757235069</c:v>
                </c:pt>
                <c:pt idx="119">
                  <c:v>1.5968504806334121</c:v>
                </c:pt>
                <c:pt idx="120">
                  <c:v>1.6092387698547728</c:v>
                </c:pt>
                <c:pt idx="121">
                  <c:v>1.524998403149519</c:v>
                </c:pt>
                <c:pt idx="122">
                  <c:v>1.5237595742273833</c:v>
                </c:pt>
                <c:pt idx="123">
                  <c:v>1.5138489428502946</c:v>
                </c:pt>
                <c:pt idx="124">
                  <c:v>1.5336702056044722</c:v>
                </c:pt>
                <c:pt idx="125">
                  <c:v>1.3936825374030943</c:v>
                </c:pt>
                <c:pt idx="126">
                  <c:v>1.3515623540504673</c:v>
                </c:pt>
                <c:pt idx="127">
                  <c:v>1.2933373947100717</c:v>
                </c:pt>
                <c:pt idx="128">
                  <c:v>1.2735161319558943</c:v>
                </c:pt>
                <c:pt idx="129">
                  <c:v>1.1781263049514157</c:v>
                </c:pt>
                <c:pt idx="130">
                  <c:v>1.1298119769881085</c:v>
                </c:pt>
                <c:pt idx="131">
                  <c:v>1.0430939524385825</c:v>
                </c:pt>
                <c:pt idx="132">
                  <c:v>1.0133620583073166</c:v>
                </c:pt>
                <c:pt idx="133">
                  <c:v>0.99477962447527535</c:v>
                </c:pt>
                <c:pt idx="134">
                  <c:v>0.95885358573332891</c:v>
                </c:pt>
                <c:pt idx="135">
                  <c:v>0.94770412543410421</c:v>
                </c:pt>
                <c:pt idx="136">
                  <c:v>1.0158397161515889</c:v>
                </c:pt>
                <c:pt idx="137">
                  <c:v>1.0914082804018899</c:v>
                </c:pt>
                <c:pt idx="138">
                  <c:v>1.1112295431560673</c:v>
                </c:pt>
                <c:pt idx="139">
                  <c:v>1.0096455715409083</c:v>
                </c:pt>
                <c:pt idx="140">
                  <c:v>0.94646529651196798</c:v>
                </c:pt>
                <c:pt idx="141">
                  <c:v>0.93159934944633516</c:v>
                </c:pt>
                <c:pt idx="142">
                  <c:v>0.88328502148302779</c:v>
                </c:pt>
                <c:pt idx="143">
                  <c:v>0.81762708860981537</c:v>
                </c:pt>
                <c:pt idx="144">
                  <c:v>0.68878888070766264</c:v>
                </c:pt>
                <c:pt idx="145">
                  <c:v>0.68631122286339052</c:v>
                </c:pt>
                <c:pt idx="146">
                  <c:v>0.71232663022824827</c:v>
                </c:pt>
                <c:pt idx="147">
                  <c:v>0.75196915573660295</c:v>
                </c:pt>
                <c:pt idx="148">
                  <c:v>0.78046222094573281</c:v>
                </c:pt>
                <c:pt idx="149">
                  <c:v>0.79904465477777398</c:v>
                </c:pt>
                <c:pt idx="150">
                  <c:v>0.85107546950748969</c:v>
                </c:pt>
                <c:pt idx="151">
                  <c:v>0.85974727196244227</c:v>
                </c:pt>
                <c:pt idx="152">
                  <c:v>0.8101941150769989</c:v>
                </c:pt>
                <c:pt idx="153">
                  <c:v>0.82506006214263194</c:v>
                </c:pt>
                <c:pt idx="154">
                  <c:v>0.77302924741291634</c:v>
                </c:pt>
                <c:pt idx="155">
                  <c:v>0.74577501112592248</c:v>
                </c:pt>
                <c:pt idx="156">
                  <c:v>0.74949149789233083</c:v>
                </c:pt>
                <c:pt idx="157">
                  <c:v>0.71356545915038438</c:v>
                </c:pt>
                <c:pt idx="158">
                  <c:v>0.65905698657639677</c:v>
                </c:pt>
                <c:pt idx="159">
                  <c:v>0.69746068316261522</c:v>
                </c:pt>
                <c:pt idx="160">
                  <c:v>0.67144527579775748</c:v>
                </c:pt>
                <c:pt idx="161">
                  <c:v>0.68631122286339052</c:v>
                </c:pt>
                <c:pt idx="162">
                  <c:v>0.67268410471989359</c:v>
                </c:pt>
                <c:pt idx="163">
                  <c:v>0.65781815765426066</c:v>
                </c:pt>
                <c:pt idx="164">
                  <c:v>0.60950382969095329</c:v>
                </c:pt>
                <c:pt idx="165">
                  <c:v>0.61074265861308941</c:v>
                </c:pt>
                <c:pt idx="166">
                  <c:v>0.5475623835841491</c:v>
                </c:pt>
                <c:pt idx="167">
                  <c:v>0.54384589681774087</c:v>
                </c:pt>
                <c:pt idx="168">
                  <c:v>0.53889058112919652</c:v>
                </c:pt>
                <c:pt idx="169">
                  <c:v>0.57481661987114296</c:v>
                </c:pt>
                <c:pt idx="170">
                  <c:v>0.58720490909250389</c:v>
                </c:pt>
                <c:pt idx="171">
                  <c:v>0.61322031645736153</c:v>
                </c:pt>
                <c:pt idx="172">
                  <c:v>0.64047455274435539</c:v>
                </c:pt>
                <c:pt idx="173">
                  <c:v>0.67640059148630183</c:v>
                </c:pt>
                <c:pt idx="174">
                  <c:v>0.72719257729388131</c:v>
                </c:pt>
                <c:pt idx="175">
                  <c:v>0.74453618220378648</c:v>
                </c:pt>
                <c:pt idx="176">
                  <c:v>0.75692447142514729</c:v>
                </c:pt>
                <c:pt idx="177">
                  <c:v>0.79780582585563808</c:v>
                </c:pt>
                <c:pt idx="178">
                  <c:v>0.83868718028612899</c:v>
                </c:pt>
                <c:pt idx="179">
                  <c:v>0.86470258765098662</c:v>
                </c:pt>
                <c:pt idx="180">
                  <c:v>0.85974727196244227</c:v>
                </c:pt>
                <c:pt idx="181">
                  <c:v>0.82877654890904018</c:v>
                </c:pt>
                <c:pt idx="182">
                  <c:v>0.8622249298067145</c:v>
                </c:pt>
                <c:pt idx="183">
                  <c:v>0.85850844304030605</c:v>
                </c:pt>
                <c:pt idx="184">
                  <c:v>0.82258240429835972</c:v>
                </c:pt>
                <c:pt idx="185">
                  <c:v>0.86470258765098662</c:v>
                </c:pt>
                <c:pt idx="186">
                  <c:v>0.92292754699138257</c:v>
                </c:pt>
                <c:pt idx="187">
                  <c:v>0.80399997046631844</c:v>
                </c:pt>
                <c:pt idx="188">
                  <c:v>1.0294668342950857</c:v>
                </c:pt>
                <c:pt idx="189">
                  <c:v>1.0207950318401331</c:v>
                </c:pt>
                <c:pt idx="190">
                  <c:v>1.0492880970492631</c:v>
                </c:pt>
                <c:pt idx="191">
                  <c:v>1.1496332397422859</c:v>
                </c:pt>
                <c:pt idx="192">
                  <c:v>1.1508720686644218</c:v>
                </c:pt>
                <c:pt idx="193">
                  <c:v>1.1186625166888839</c:v>
                </c:pt>
                <c:pt idx="194">
                  <c:v>1.3168751442306572</c:v>
                </c:pt>
                <c:pt idx="195">
                  <c:v>1.139722608365197</c:v>
                </c:pt>
                <c:pt idx="196">
                  <c:v>1.1867981074063683</c:v>
                </c:pt>
                <c:pt idx="197">
                  <c:v>1.1781263049514157</c:v>
                </c:pt>
                <c:pt idx="198">
                  <c:v>1.1719321603407351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BD-45A8-A329-44DD96230E7B}"/>
            </c:ext>
          </c:extLst>
        </c:ser>
        <c:ser>
          <c:idx val="2"/>
          <c:order val="2"/>
          <c:tx>
            <c:strRef>
              <c:f>'KZN (1st,2nd,3rd,4th)'!$D$3:$D$4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'KZN (1st,2nd,3rd,4th)'!$A$5:$A$203</c:f>
              <c:strCache>
                <c:ptCount val="199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</c:strCache>
            </c:strRef>
          </c:cat>
          <c:val>
            <c:numRef>
              <c:f>'KZN (1st,2nd,3rd,4th)'!$D$5:$D$203</c:f>
              <c:numCache>
                <c:formatCode>General</c:formatCode>
                <c:ptCount val="199"/>
                <c:pt idx="0">
                  <c:v>1.2115746858490899</c:v>
                </c:pt>
                <c:pt idx="1">
                  <c:v>1.2598890138123975</c:v>
                </c:pt>
                <c:pt idx="2">
                  <c:v>1.3540400118947395</c:v>
                </c:pt>
                <c:pt idx="3">
                  <c:v>1.4642957859648511</c:v>
                </c:pt>
                <c:pt idx="4">
                  <c:v>1.5014606536289337</c:v>
                </c:pt>
                <c:pt idx="5">
                  <c:v>1.5943728227891398</c:v>
                </c:pt>
                <c:pt idx="6">
                  <c:v>1.6067611120105008</c:v>
                </c:pt>
                <c:pt idx="7">
                  <c:v>2.0465453793688106</c:v>
                </c:pt>
                <c:pt idx="8">
                  <c:v>2.3512972942142873</c:v>
                </c:pt>
                <c:pt idx="9">
                  <c:v>2.5346439746904279</c:v>
                </c:pt>
                <c:pt idx="10">
                  <c:v>2.7142741684001597</c:v>
                </c:pt>
                <c:pt idx="11">
                  <c:v>2.9310692297739744</c:v>
                </c:pt>
                <c:pt idx="12">
                  <c:v>3.0487579773769027</c:v>
                </c:pt>
                <c:pt idx="13">
                  <c:v>3.3993465623414147</c:v>
                </c:pt>
                <c:pt idx="14">
                  <c:v>3.4439444035383131</c:v>
                </c:pt>
                <c:pt idx="15">
                  <c:v>3.4860645868909401</c:v>
                </c:pt>
                <c:pt idx="16">
                  <c:v>3.6966655036540748</c:v>
                </c:pt>
                <c:pt idx="17">
                  <c:v>3.95434191945838</c:v>
                </c:pt>
                <c:pt idx="18">
                  <c:v>4.2417502293939515</c:v>
                </c:pt>
                <c:pt idx="19">
                  <c:v>4.3359012274762936</c:v>
                </c:pt>
                <c:pt idx="20">
                  <c:v>4.4709335799891265</c:v>
                </c:pt>
                <c:pt idx="21">
                  <c:v>4.8970907292039394</c:v>
                </c:pt>
                <c:pt idx="22">
                  <c:v>5.1981261572830073</c:v>
                </c:pt>
                <c:pt idx="23">
                  <c:v>5.7333002516457956</c:v>
                </c:pt>
                <c:pt idx="24">
                  <c:v>6.0876053233767164</c:v>
                </c:pt>
                <c:pt idx="25">
                  <c:v>6.3217439896604359</c:v>
                </c:pt>
                <c:pt idx="26">
                  <c:v>6.5224342750464812</c:v>
                </c:pt>
                <c:pt idx="27">
                  <c:v>7.0130105282123711</c:v>
                </c:pt>
                <c:pt idx="28">
                  <c:v>7.439167677427184</c:v>
                </c:pt>
                <c:pt idx="29">
                  <c:v>8.1093741243028052</c:v>
                </c:pt>
                <c:pt idx="30">
                  <c:v>8.9703602251873829</c:v>
                </c:pt>
                <c:pt idx="31">
                  <c:v>9.7173740652354432</c:v>
                </c:pt>
                <c:pt idx="32">
                  <c:v>10.216622120856284</c:v>
                </c:pt>
                <c:pt idx="33">
                  <c:v>10.48668682588195</c:v>
                </c:pt>
                <c:pt idx="34">
                  <c:v>10.92027694862958</c:v>
                </c:pt>
                <c:pt idx="35">
                  <c:v>11.360061215987887</c:v>
                </c:pt>
                <c:pt idx="36">
                  <c:v>11.886563507895726</c:v>
                </c:pt>
                <c:pt idx="37">
                  <c:v>11.905145941727765</c:v>
                </c:pt>
                <c:pt idx="38">
                  <c:v>12.361034985073847</c:v>
                </c:pt>
                <c:pt idx="39">
                  <c:v>12.800819252432158</c:v>
                </c:pt>
                <c:pt idx="40">
                  <c:v>13.207155138892791</c:v>
                </c:pt>
                <c:pt idx="41">
                  <c:v>12.689324649439909</c:v>
                </c:pt>
                <c:pt idx="42">
                  <c:v>11.166803904134662</c:v>
                </c:pt>
                <c:pt idx="43">
                  <c:v>9.7161352363133062</c:v>
                </c:pt>
                <c:pt idx="44">
                  <c:v>8.3447516195086617</c:v>
                </c:pt>
                <c:pt idx="45">
                  <c:v>7.3797038891646514</c:v>
                </c:pt>
                <c:pt idx="46">
                  <c:v>6.5224342750464812</c:v>
                </c:pt>
                <c:pt idx="47">
                  <c:v>6.0343356797248644</c:v>
                </c:pt>
                <c:pt idx="48">
                  <c:v>6.1805174925369224</c:v>
                </c:pt>
                <c:pt idx="49">
                  <c:v>7.9346992462816175</c:v>
                </c:pt>
                <c:pt idx="50">
                  <c:v>9.3234264679961676</c:v>
                </c:pt>
                <c:pt idx="51">
                  <c:v>10.505269259713993</c:v>
                </c:pt>
                <c:pt idx="52">
                  <c:v>11.301836256647492</c:v>
                </c:pt>
                <c:pt idx="53">
                  <c:v>11.922489546637669</c:v>
                </c:pt>
                <c:pt idx="54">
                  <c:v>12.164061186454207</c:v>
                </c:pt>
                <c:pt idx="55">
                  <c:v>12.473768416988227</c:v>
                </c:pt>
                <c:pt idx="56">
                  <c:v>12.688085820517772</c:v>
                </c:pt>
                <c:pt idx="57">
                  <c:v>13.032480260871599</c:v>
                </c:pt>
                <c:pt idx="58">
                  <c:v>13.539161290025261</c:v>
                </c:pt>
                <c:pt idx="59">
                  <c:v>14.25396557809778</c:v>
                </c:pt>
                <c:pt idx="60">
                  <c:v>14.838692829346014</c:v>
                </c:pt>
                <c:pt idx="61">
                  <c:v>15.026994825510696</c:v>
                </c:pt>
                <c:pt idx="62">
                  <c:v>15.58694549831621</c:v>
                </c:pt>
                <c:pt idx="63">
                  <c:v>16.102298329924817</c:v>
                </c:pt>
                <c:pt idx="64">
                  <c:v>17.02894236368261</c:v>
                </c:pt>
                <c:pt idx="65">
                  <c:v>17.884973148878643</c:v>
                </c:pt>
                <c:pt idx="66">
                  <c:v>18.295025522105682</c:v>
                </c:pt>
                <c:pt idx="67">
                  <c:v>18.874797457665373</c:v>
                </c:pt>
                <c:pt idx="68">
                  <c:v>19.443419932925838</c:v>
                </c:pt>
                <c:pt idx="69">
                  <c:v>19.231580187240564</c:v>
                </c:pt>
                <c:pt idx="70">
                  <c:v>18.719943842398362</c:v>
                </c:pt>
                <c:pt idx="71">
                  <c:v>19.915413752259685</c:v>
                </c:pt>
                <c:pt idx="72">
                  <c:v>20.807370576197666</c:v>
                </c:pt>
                <c:pt idx="73">
                  <c:v>21.777373622230218</c:v>
                </c:pt>
                <c:pt idx="74">
                  <c:v>22.534298093655366</c:v>
                </c:pt>
                <c:pt idx="75">
                  <c:v>23.168578501789039</c:v>
                </c:pt>
                <c:pt idx="76">
                  <c:v>24.113804969378872</c:v>
                </c:pt>
                <c:pt idx="77">
                  <c:v>26.309009819404018</c:v>
                </c:pt>
                <c:pt idx="78">
                  <c:v>26.690569127421927</c:v>
                </c:pt>
                <c:pt idx="79">
                  <c:v>27.726230106327698</c:v>
                </c:pt>
                <c:pt idx="80">
                  <c:v>28.335733936018645</c:v>
                </c:pt>
                <c:pt idx="81">
                  <c:v>28.940282450021055</c:v>
                </c:pt>
                <c:pt idx="82">
                  <c:v>29.668713856237073</c:v>
                </c:pt>
                <c:pt idx="83">
                  <c:v>30.746495018495466</c:v>
                </c:pt>
                <c:pt idx="84">
                  <c:v>30.595357889994862</c:v>
                </c:pt>
                <c:pt idx="85">
                  <c:v>30.221231555509767</c:v>
                </c:pt>
                <c:pt idx="86">
                  <c:v>29.858254681323896</c:v>
                </c:pt>
                <c:pt idx="87">
                  <c:v>28.796578295053269</c:v>
                </c:pt>
                <c:pt idx="88">
                  <c:v>27.307505930645696</c:v>
                </c:pt>
                <c:pt idx="89">
                  <c:v>26.612522905327353</c:v>
                </c:pt>
                <c:pt idx="90">
                  <c:v>24.897983677091013</c:v>
                </c:pt>
                <c:pt idx="91">
                  <c:v>23.726051516750278</c:v>
                </c:pt>
                <c:pt idx="92">
                  <c:v>22.590045395151488</c:v>
                </c:pt>
                <c:pt idx="93">
                  <c:v>20.755339761467951</c:v>
                </c:pt>
                <c:pt idx="94">
                  <c:v>20.119820524412141</c:v>
                </c:pt>
                <c:pt idx="95">
                  <c:v>19.545003904540994</c:v>
                </c:pt>
                <c:pt idx="96">
                  <c:v>18.531641846233679</c:v>
                </c:pt>
                <c:pt idx="97">
                  <c:v>18.000184238637299</c:v>
                </c:pt>
                <c:pt idx="98">
                  <c:v>17.058674257813873</c:v>
                </c:pt>
                <c:pt idx="99">
                  <c:v>15.237595742273831</c:v>
                </c:pt>
                <c:pt idx="100">
                  <c:v>13.89718284852259</c:v>
                </c:pt>
                <c:pt idx="101">
                  <c:v>12.453947154234053</c:v>
                </c:pt>
                <c:pt idx="102">
                  <c:v>11.713127458796675</c:v>
                </c:pt>
                <c:pt idx="103">
                  <c:v>11.016905604556197</c:v>
                </c:pt>
                <c:pt idx="104">
                  <c:v>10.501552772947582</c:v>
                </c:pt>
                <c:pt idx="105">
                  <c:v>9.4299657552998699</c:v>
                </c:pt>
                <c:pt idx="106">
                  <c:v>8.9133740947691233</c:v>
                </c:pt>
                <c:pt idx="107">
                  <c:v>8.1713155704096092</c:v>
                </c:pt>
                <c:pt idx="108">
                  <c:v>7.5333186755095261</c:v>
                </c:pt>
                <c:pt idx="109">
                  <c:v>6.8061260982156444</c:v>
                </c:pt>
                <c:pt idx="110">
                  <c:v>6.5447331956449304</c:v>
                </c:pt>
                <c:pt idx="111">
                  <c:v>6.1408749670285667</c:v>
                </c:pt>
                <c:pt idx="112">
                  <c:v>5.6936577261374408</c:v>
                </c:pt>
                <c:pt idx="113">
                  <c:v>5.4582802309315852</c:v>
                </c:pt>
                <c:pt idx="114">
                  <c:v>5.1386623690204773</c:v>
                </c:pt>
                <c:pt idx="115">
                  <c:v>4.5390691707066111</c:v>
                </c:pt>
                <c:pt idx="116">
                  <c:v>4.2343172558611339</c:v>
                </c:pt>
                <c:pt idx="117">
                  <c:v>3.9060275914950724</c:v>
                </c:pt>
                <c:pt idx="118">
                  <c:v>3.6161416237152286</c:v>
                </c:pt>
                <c:pt idx="119">
                  <c:v>3.5281847702435667</c:v>
                </c:pt>
                <c:pt idx="120">
                  <c:v>3.1775961852790551</c:v>
                </c:pt>
                <c:pt idx="121">
                  <c:v>2.9967271626471867</c:v>
                </c:pt>
                <c:pt idx="122">
                  <c:v>2.8579783233679454</c:v>
                </c:pt>
                <c:pt idx="123">
                  <c:v>2.7402895757650176</c:v>
                </c:pt>
                <c:pt idx="124">
                  <c:v>2.6956917345681184</c:v>
                </c:pt>
                <c:pt idx="125">
                  <c:v>2.4714636996614874</c:v>
                </c:pt>
                <c:pt idx="126">
                  <c:v>1.9536332102086043</c:v>
                </c:pt>
                <c:pt idx="127">
                  <c:v>1.7814359900316887</c:v>
                </c:pt>
                <c:pt idx="128">
                  <c:v>1.578268046801371</c:v>
                </c:pt>
                <c:pt idx="129">
                  <c:v>1.4903111933297091</c:v>
                </c:pt>
                <c:pt idx="130">
                  <c:v>1.4122649712351356</c:v>
                </c:pt>
                <c:pt idx="131">
                  <c:v>1.3713836168046449</c:v>
                </c:pt>
                <c:pt idx="132">
                  <c:v>1.2933373947100715</c:v>
                </c:pt>
                <c:pt idx="133">
                  <c:v>1.2115746858490901</c:v>
                </c:pt>
                <c:pt idx="134">
                  <c:v>1.2636055005788054</c:v>
                </c:pt>
                <c:pt idx="135">
                  <c:v>1.2276794618368592</c:v>
                </c:pt>
                <c:pt idx="136">
                  <c:v>1.1644991868079189</c:v>
                </c:pt>
                <c:pt idx="137">
                  <c:v>1.106274227467523</c:v>
                </c:pt>
                <c:pt idx="138">
                  <c:v>1.0864529647133456</c:v>
                </c:pt>
                <c:pt idx="139">
                  <c:v>1.0554822416599436</c:v>
                </c:pt>
                <c:pt idx="140">
                  <c:v>1.0381386367500385</c:v>
                </c:pt>
                <c:pt idx="141">
                  <c:v>0.86594141657312262</c:v>
                </c:pt>
                <c:pt idx="142">
                  <c:v>0.83744835136399265</c:v>
                </c:pt>
                <c:pt idx="143">
                  <c:v>0.80399997046631833</c:v>
                </c:pt>
                <c:pt idx="144">
                  <c:v>0.80647762831059056</c:v>
                </c:pt>
                <c:pt idx="145">
                  <c:v>0.80276114154418232</c:v>
                </c:pt>
                <c:pt idx="146">
                  <c:v>0.73338672190456167</c:v>
                </c:pt>
                <c:pt idx="147">
                  <c:v>0.65905698657639655</c:v>
                </c:pt>
                <c:pt idx="148">
                  <c:v>0.65410167088785232</c:v>
                </c:pt>
                <c:pt idx="149">
                  <c:v>0.57357779094900696</c:v>
                </c:pt>
                <c:pt idx="150">
                  <c:v>0.52154697621929136</c:v>
                </c:pt>
                <c:pt idx="151">
                  <c:v>0.48809859532161709</c:v>
                </c:pt>
                <c:pt idx="152">
                  <c:v>0.46579967472316752</c:v>
                </c:pt>
                <c:pt idx="153">
                  <c:v>0.44226192520258195</c:v>
                </c:pt>
                <c:pt idx="154">
                  <c:v>0.41005237322704374</c:v>
                </c:pt>
                <c:pt idx="155">
                  <c:v>0.37288750556296124</c:v>
                </c:pt>
                <c:pt idx="156">
                  <c:v>0.35926038741946437</c:v>
                </c:pt>
                <c:pt idx="157">
                  <c:v>0.38032047909577782</c:v>
                </c:pt>
                <c:pt idx="158">
                  <c:v>0.39394759723927464</c:v>
                </c:pt>
                <c:pt idx="159">
                  <c:v>0.39766408400568293</c:v>
                </c:pt>
                <c:pt idx="160">
                  <c:v>0.40881354430490768</c:v>
                </c:pt>
                <c:pt idx="161">
                  <c:v>0.40881354430490774</c:v>
                </c:pt>
                <c:pt idx="162">
                  <c:v>0.41253003107131597</c:v>
                </c:pt>
                <c:pt idx="163">
                  <c:v>0.39270876831713858</c:v>
                </c:pt>
                <c:pt idx="164">
                  <c:v>0.35678272957519214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BD-45A8-A329-44DD96230E7B}"/>
            </c:ext>
          </c:extLst>
        </c:ser>
        <c:ser>
          <c:idx val="3"/>
          <c:order val="3"/>
          <c:tx>
            <c:strRef>
              <c:f>'KZN (1st,2nd,3rd,4th)'!$E$3:$E$4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circle"/>
              <c:size val="10"/>
              <c:spPr>
                <a:solidFill>
                  <a:schemeClr val="accent2">
                    <a:lumMod val="60000"/>
                  </a:schemeClr>
                </a:solidFill>
                <a:ln w="285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061-4489-B588-A8AFEFD596C3}"/>
              </c:ext>
            </c:extLst>
          </c:dPt>
          <c:cat>
            <c:strRef>
              <c:f>'KZN (1st,2nd,3rd,4th)'!$A$5:$A$203</c:f>
              <c:strCache>
                <c:ptCount val="199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</c:strCache>
            </c:strRef>
          </c:cat>
          <c:val>
            <c:numRef>
              <c:f>'KZN (1st,2nd,3rd,4th)'!$E$5:$E$203</c:f>
              <c:numCache>
                <c:formatCode>General</c:formatCode>
                <c:ptCount val="199"/>
                <c:pt idx="0">
                  <c:v>0.37784282125150559</c:v>
                </c:pt>
                <c:pt idx="1">
                  <c:v>0.33200615113247045</c:v>
                </c:pt>
                <c:pt idx="2">
                  <c:v>0.31961786191110964</c:v>
                </c:pt>
                <c:pt idx="3">
                  <c:v>0.31342371730042923</c:v>
                </c:pt>
                <c:pt idx="4">
                  <c:v>0.29855777023479624</c:v>
                </c:pt>
                <c:pt idx="5">
                  <c:v>0.31218488837829306</c:v>
                </c:pt>
                <c:pt idx="6">
                  <c:v>0.32085669083324569</c:v>
                </c:pt>
                <c:pt idx="7">
                  <c:v>0.27254236286993844</c:v>
                </c:pt>
                <c:pt idx="8">
                  <c:v>0.30846840161188493</c:v>
                </c:pt>
                <c:pt idx="9">
                  <c:v>0.31342371730042917</c:v>
                </c:pt>
                <c:pt idx="10">
                  <c:v>0.32209551975538181</c:v>
                </c:pt>
                <c:pt idx="11">
                  <c:v>0.33943912466528697</c:v>
                </c:pt>
                <c:pt idx="12">
                  <c:v>0.41996300460413238</c:v>
                </c:pt>
                <c:pt idx="13">
                  <c:v>0.50420337130938608</c:v>
                </c:pt>
                <c:pt idx="14">
                  <c:v>0.59216022478104802</c:v>
                </c:pt>
                <c:pt idx="15">
                  <c:v>0.6516240130435802</c:v>
                </c:pt>
                <c:pt idx="16">
                  <c:v>0.93407700729060728</c:v>
                </c:pt>
                <c:pt idx="17">
                  <c:v>1.4692511016533953</c:v>
                </c:pt>
                <c:pt idx="18">
                  <c:v>2.1654729558938746</c:v>
                </c:pt>
                <c:pt idx="19">
                  <c:v>3.1441478043813809</c:v>
                </c:pt>
                <c:pt idx="20">
                  <c:v>4.2516608607710404</c:v>
                </c:pt>
                <c:pt idx="21">
                  <c:v>4.976375780220649</c:v>
                </c:pt>
                <c:pt idx="22">
                  <c:v>5.6849859236824898</c:v>
                </c:pt>
                <c:pt idx="23">
                  <c:v>7.0935344081512159</c:v>
                </c:pt>
                <c:pt idx="24">
                  <c:v>8.9678825673431124</c:v>
                </c:pt>
                <c:pt idx="25">
                  <c:v>11.597916369038018</c:v>
                </c:pt>
                <c:pt idx="26">
                  <c:v>13.591192104754978</c:v>
                </c:pt>
                <c:pt idx="27">
                  <c:v>15.532437025742222</c:v>
                </c:pt>
                <c:pt idx="28">
                  <c:v>22.419087003896713</c:v>
                </c:pt>
                <c:pt idx="29">
                  <c:v>24.930193229066553</c:v>
                </c:pt>
                <c:pt idx="30">
                  <c:v>29.648892593482891</c:v>
                </c:pt>
                <c:pt idx="31">
                  <c:v>34.477847731969348</c:v>
                </c:pt>
                <c:pt idx="32">
                  <c:v>38.28229135184926</c:v>
                </c:pt>
                <c:pt idx="33">
                  <c:v>41.537933759222888</c:v>
                </c:pt>
                <c:pt idx="34">
                  <c:v>43.559702560148985</c:v>
                </c:pt>
                <c:pt idx="35">
                  <c:v>40.945773534441848</c:v>
                </c:pt>
                <c:pt idx="36">
                  <c:v>40.741366762289381</c:v>
                </c:pt>
                <c:pt idx="37">
                  <c:v>39.259727371414634</c:v>
                </c:pt>
                <c:pt idx="38">
                  <c:v>39.415819815603776</c:v>
                </c:pt>
                <c:pt idx="39">
                  <c:v>37.954001687483199</c:v>
                </c:pt>
                <c:pt idx="40">
                  <c:v>37.557576432399664</c:v>
                </c:pt>
                <c:pt idx="41">
                  <c:v>36.830383855105772</c:v>
                </c:pt>
                <c:pt idx="42">
                  <c:v>33.515277659469618</c:v>
                </c:pt>
                <c:pt idx="43">
                  <c:v>31.669422565486848</c:v>
                </c:pt>
                <c:pt idx="44">
                  <c:v>29.1682269716941</c:v>
                </c:pt>
                <c:pt idx="45">
                  <c:v>24.843475204517024</c:v>
                </c:pt>
                <c:pt idx="46">
                  <c:v>23.37794058963004</c:v>
                </c:pt>
                <c:pt idx="47">
                  <c:v>21.048942216014204</c:v>
                </c:pt>
                <c:pt idx="48">
                  <c:v>19.758082479148403</c:v>
                </c:pt>
                <c:pt idx="49">
                  <c:v>19.106458466104819</c:v>
                </c:pt>
                <c:pt idx="50">
                  <c:v>18.81533366940284</c:v>
                </c:pt>
                <c:pt idx="51">
                  <c:v>19.154772794068126</c:v>
                </c:pt>
                <c:pt idx="52">
                  <c:v>19.577213456516535</c:v>
                </c:pt>
                <c:pt idx="53">
                  <c:v>17.818076387083295</c:v>
                </c:pt>
                <c:pt idx="54">
                  <c:v>17.038852995059699</c:v>
                </c:pt>
                <c:pt idx="55">
                  <c:v>16.211315275072796</c:v>
                </c:pt>
                <c:pt idx="56">
                  <c:v>16.338914654052811</c:v>
                </c:pt>
                <c:pt idx="57">
                  <c:v>15.998236700465389</c:v>
                </c:pt>
                <c:pt idx="58">
                  <c:v>14.972486352936711</c:v>
                </c:pt>
                <c:pt idx="59">
                  <c:v>12.935851604944988</c:v>
                </c:pt>
                <c:pt idx="60">
                  <c:v>11.823383232866785</c:v>
                </c:pt>
                <c:pt idx="61">
                  <c:v>10.144770043372391</c:v>
                </c:pt>
                <c:pt idx="62">
                  <c:v>8.9307176996790272</c:v>
                </c:pt>
                <c:pt idx="63">
                  <c:v>8.3236915278323469</c:v>
                </c:pt>
                <c:pt idx="64">
                  <c:v>8.0647762831059051</c:v>
                </c:pt>
                <c:pt idx="65">
                  <c:v>7.2706869440166759</c:v>
                </c:pt>
                <c:pt idx="66">
                  <c:v>6.6376453648051381</c:v>
                </c:pt>
                <c:pt idx="67">
                  <c:v>6.0677840606225377</c:v>
                </c:pt>
                <c:pt idx="68">
                  <c:v>5.530132308415479</c:v>
                </c:pt>
                <c:pt idx="69">
                  <c:v>4.9553156885443359</c:v>
                </c:pt>
                <c:pt idx="70">
                  <c:v>4.737281798248385</c:v>
                </c:pt>
                <c:pt idx="71">
                  <c:v>4.6443696290881791</c:v>
                </c:pt>
                <c:pt idx="72">
                  <c:v>4.2665268078366729</c:v>
                </c:pt>
                <c:pt idx="73">
                  <c:v>4.0559258910735387</c:v>
                </c:pt>
                <c:pt idx="74">
                  <c:v>3.8911616444294395</c:v>
                </c:pt>
                <c:pt idx="75">
                  <c:v>3.7833835282036006</c:v>
                </c:pt>
                <c:pt idx="76">
                  <c:v>3.6483511756907672</c:v>
                </c:pt>
                <c:pt idx="77">
                  <c:v>3.5058858496451175</c:v>
                </c:pt>
                <c:pt idx="78">
                  <c:v>3.4588103506039465</c:v>
                </c:pt>
                <c:pt idx="79">
                  <c:v>3.380764128509373</c:v>
                </c:pt>
                <c:pt idx="80">
                  <c:v>3.3460769186895627</c:v>
                </c:pt>
                <c:pt idx="81">
                  <c:v>3.1552972646806059</c:v>
                </c:pt>
                <c:pt idx="82">
                  <c:v>3.0499968062990384</c:v>
                </c:pt>
                <c:pt idx="83">
                  <c:v>3.1528196068363337</c:v>
                </c:pt>
                <c:pt idx="84">
                  <c:v>3.197417448033232</c:v>
                </c:pt>
                <c:pt idx="85">
                  <c:v>3.1602525803691495</c:v>
                </c:pt>
                <c:pt idx="86">
                  <c:v>3.2060892504881857</c:v>
                </c:pt>
                <c:pt idx="87">
                  <c:v>3.1837903298897356</c:v>
                </c:pt>
                <c:pt idx="88">
                  <c:v>3.2457317759965396</c:v>
                </c:pt>
                <c:pt idx="89">
                  <c:v>3.2259105132423622</c:v>
                </c:pt>
                <c:pt idx="90">
                  <c:v>3.1181323970165233</c:v>
                </c:pt>
                <c:pt idx="91">
                  <c:v>3.0512356352211749</c:v>
                </c:pt>
                <c:pt idx="92">
                  <c:v>3.0425638327662226</c:v>
                </c:pt>
                <c:pt idx="93">
                  <c:v>2.8716054415114427</c:v>
                </c:pt>
                <c:pt idx="94">
                  <c:v>2.8294852581588157</c:v>
                </c:pt>
                <c:pt idx="95">
                  <c:v>2.7898427326504609</c:v>
                </c:pt>
                <c:pt idx="96">
                  <c:v>2.8208134557038629</c:v>
                </c:pt>
                <c:pt idx="97">
                  <c:v>2.9719505842044649</c:v>
                </c:pt>
                <c:pt idx="98">
                  <c:v>2.639944433071995</c:v>
                </c:pt>
                <c:pt idx="99">
                  <c:v>2.6015407364857763</c:v>
                </c:pt>
                <c:pt idx="100">
                  <c:v>2.6424220909162668</c:v>
                </c:pt>
                <c:pt idx="101">
                  <c:v>2.62879497277277</c:v>
                </c:pt>
                <c:pt idx="102">
                  <c:v>2.6448997487605395</c:v>
                </c:pt>
                <c:pt idx="103">
                  <c:v>2.6387056041498589</c:v>
                </c:pt>
                <c:pt idx="104">
                  <c:v>2.477657844272168</c:v>
                </c:pt>
                <c:pt idx="105">
                  <c:v>2.7588720095970589</c:v>
                </c:pt>
                <c:pt idx="106">
                  <c:v>2.822052284625999</c:v>
                </c:pt>
                <c:pt idx="107">
                  <c:v>2.7947980483390054</c:v>
                </c:pt>
                <c:pt idx="108">
                  <c:v>2.6560492090597636</c:v>
                </c:pt>
                <c:pt idx="109">
                  <c:v>2.5841971315758707</c:v>
                </c:pt>
                <c:pt idx="110">
                  <c:v>2.5569428952888771</c:v>
                </c:pt>
                <c:pt idx="111">
                  <c:v>2.4863296467271208</c:v>
                </c:pt>
                <c:pt idx="112">
                  <c:v>2.5631370398995581</c:v>
                </c:pt>
                <c:pt idx="113">
                  <c:v>2.5210168565469311</c:v>
                </c:pt>
                <c:pt idx="114">
                  <c:v>2.4219105427760441</c:v>
                </c:pt>
                <c:pt idx="115">
                  <c:v>2.3550137809806952</c:v>
                </c:pt>
                <c:pt idx="116">
                  <c:v>2.2782063878082583</c:v>
                </c:pt>
                <c:pt idx="117">
                  <c:v>2.2348473755334952</c:v>
                </c:pt>
                <c:pt idx="118">
                  <c:v>2.2707734142754417</c:v>
                </c:pt>
                <c:pt idx="119">
                  <c:v>2.159278811283194</c:v>
                </c:pt>
                <c:pt idx="120">
                  <c:v>2.1530846666725139</c:v>
                </c:pt>
                <c:pt idx="121">
                  <c:v>2.1753835872709635</c:v>
                </c:pt>
                <c:pt idx="122">
                  <c:v>2.2199814284678623</c:v>
                </c:pt>
                <c:pt idx="123">
                  <c:v>2.2410415201441758</c:v>
                </c:pt>
                <c:pt idx="124">
                  <c:v>2.227414402000679</c:v>
                </c:pt>
                <c:pt idx="125">
                  <c:v>2.1753835872709635</c:v>
                </c:pt>
                <c:pt idx="126">
                  <c:v>2.1667117848160107</c:v>
                </c:pt>
                <c:pt idx="127">
                  <c:v>2.1642341269717389</c:v>
                </c:pt>
                <c:pt idx="128">
                  <c:v>2.0676054710451237</c:v>
                </c:pt>
                <c:pt idx="129">
                  <c:v>2.050261866135219</c:v>
                </c:pt>
                <c:pt idx="130">
                  <c:v>2.0874267337993011</c:v>
                </c:pt>
                <c:pt idx="131">
                  <c:v>2.1444128642175615</c:v>
                </c:pt>
                <c:pt idx="132">
                  <c:v>2.1729059294266913</c:v>
                </c:pt>
                <c:pt idx="133">
                  <c:v>2.2187425995457262</c:v>
                </c:pt>
                <c:pt idx="134">
                  <c:v>2.2088319681686377</c:v>
                </c:pt>
                <c:pt idx="135">
                  <c:v>2.3760738726570088</c:v>
                </c:pt>
                <c:pt idx="136">
                  <c:v>2.4342988319974048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8BD-45A8-A329-44DD96230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4.6935822772845911E-3"/>
              <c:y val="0.414124015748031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519025875190257"/>
          <c:y val="0.33538533464566928"/>
          <c:w val="0.22968557079971308"/>
          <c:h val="0.1976418963254593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[Figures.xlsx]WC (1st,2nd,3rd,4th)!PivotTable4</c:name>
    <c:fmtId val="-1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8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9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1545368472776533E-2"/>
          <c:y val="0.33495734908136476"/>
          <c:w val="0.60673469241002409"/>
          <c:h val="0.56758530183727041"/>
        </c:manualLayout>
      </c:layout>
      <c:lineChart>
        <c:grouping val="standard"/>
        <c:varyColors val="0"/>
        <c:ser>
          <c:idx val="0"/>
          <c:order val="0"/>
          <c:tx>
            <c:strRef>
              <c:f>'WC (1st,2nd,3rd,4th)'!$B$3:$B$4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'WC (1st,2nd,3rd,4th)'!$A$5:$A$204</c:f>
              <c:strCache>
                <c:ptCount val="200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</c:strCache>
            </c:strRef>
          </c:cat>
          <c:val>
            <c:numRef>
              <c:f>'WC (1st,2nd,3rd,4th)'!$B$5:$B$204</c:f>
              <c:numCache>
                <c:formatCode>General</c:formatCode>
                <c:ptCount val="200"/>
                <c:pt idx="0">
                  <c:v>0.653976062086989</c:v>
                </c:pt>
                <c:pt idx="1">
                  <c:v>0.74306258447654794</c:v>
                </c:pt>
                <c:pt idx="2">
                  <c:v>0.85442073746349656</c:v>
                </c:pt>
                <c:pt idx="3">
                  <c:v>1.2229149891657627</c:v>
                </c:pt>
                <c:pt idx="4">
                  <c:v>1.4091868087075679</c:v>
                </c:pt>
                <c:pt idx="5">
                  <c:v>1.3727423222754755</c:v>
                </c:pt>
                <c:pt idx="6">
                  <c:v>1.4982733310971263</c:v>
                </c:pt>
                <c:pt idx="7">
                  <c:v>1.6136808714654187</c:v>
                </c:pt>
                <c:pt idx="8">
                  <c:v>1.7412365739777413</c:v>
                </c:pt>
                <c:pt idx="9">
                  <c:v>2.1380765373494133</c:v>
                </c:pt>
                <c:pt idx="10">
                  <c:v>2.1522493931841153</c:v>
                </c:pt>
                <c:pt idx="11">
                  <c:v>2.2150148975949411</c:v>
                </c:pt>
                <c:pt idx="12">
                  <c:v>2.4012867171367458</c:v>
                </c:pt>
                <c:pt idx="13">
                  <c:v>2.907460139804694</c:v>
                </c:pt>
                <c:pt idx="14">
                  <c:v>3.2901272473416632</c:v>
                </c:pt>
                <c:pt idx="15">
                  <c:v>3.5209423280782475</c:v>
                </c:pt>
                <c:pt idx="16">
                  <c:v>3.2901272473416627</c:v>
                </c:pt>
                <c:pt idx="17">
                  <c:v>3.3447939769898012</c:v>
                </c:pt>
                <c:pt idx="18">
                  <c:v>4.0291404444368677</c:v>
                </c:pt>
                <c:pt idx="19">
                  <c:v>4.2700789936268109</c:v>
                </c:pt>
                <c:pt idx="20">
                  <c:v>4.3004493989868866</c:v>
                </c:pt>
                <c:pt idx="21">
                  <c:v>4.5737830472275789</c:v>
                </c:pt>
                <c:pt idx="22">
                  <c:v>5.0536354519167945</c:v>
                </c:pt>
                <c:pt idx="23">
                  <c:v>5.9789204685538033</c:v>
                </c:pt>
                <c:pt idx="24">
                  <c:v>6.5620322514672802</c:v>
                </c:pt>
                <c:pt idx="25">
                  <c:v>6.6835138729075867</c:v>
                </c:pt>
                <c:pt idx="26">
                  <c:v>7.2787738179650949</c:v>
                </c:pt>
                <c:pt idx="27">
                  <c:v>8.3538861677118152</c:v>
                </c:pt>
                <c:pt idx="28">
                  <c:v>8.9369979506252939</c:v>
                </c:pt>
                <c:pt idx="29">
                  <c:v>9.1799611935059069</c:v>
                </c:pt>
                <c:pt idx="30">
                  <c:v>9.2103315988659862</c:v>
                </c:pt>
                <c:pt idx="31">
                  <c:v>9.9574435707238766</c:v>
                </c:pt>
                <c:pt idx="32">
                  <c:v>10.305690885519425</c:v>
                </c:pt>
                <c:pt idx="33">
                  <c:v>10.977889190822461</c:v>
                </c:pt>
                <c:pt idx="34">
                  <c:v>11.026481839398583</c:v>
                </c:pt>
                <c:pt idx="35">
                  <c:v>10.854382875691481</c:v>
                </c:pt>
                <c:pt idx="36">
                  <c:v>10.508160254586604</c:v>
                </c:pt>
                <c:pt idx="37">
                  <c:v>11.401050172172864</c:v>
                </c:pt>
                <c:pt idx="38">
                  <c:v>11.340309361452711</c:v>
                </c:pt>
                <c:pt idx="39">
                  <c:v>12.184606630462849</c:v>
                </c:pt>
                <c:pt idx="40">
                  <c:v>12.824409836715136</c:v>
                </c:pt>
                <c:pt idx="41">
                  <c:v>13.448015493442048</c:v>
                </c:pt>
                <c:pt idx="42">
                  <c:v>14.519078455807426</c:v>
                </c:pt>
                <c:pt idx="43">
                  <c:v>15.699474877469083</c:v>
                </c:pt>
                <c:pt idx="44">
                  <c:v>15.719721814375799</c:v>
                </c:pt>
                <c:pt idx="45">
                  <c:v>18.732466026095427</c:v>
                </c:pt>
                <c:pt idx="46">
                  <c:v>20.046492231341421</c:v>
                </c:pt>
                <c:pt idx="47">
                  <c:v>20.69034482497505</c:v>
                </c:pt>
                <c:pt idx="48">
                  <c:v>21.141851517994859</c:v>
                </c:pt>
                <c:pt idx="49">
                  <c:v>22.273655291080388</c:v>
                </c:pt>
                <c:pt idx="50">
                  <c:v>22.749458308388263</c:v>
                </c:pt>
                <c:pt idx="51">
                  <c:v>23.008619100794252</c:v>
                </c:pt>
                <c:pt idx="52">
                  <c:v>21.089209482037393</c:v>
                </c:pt>
                <c:pt idx="53">
                  <c:v>18.463181765236076</c:v>
                </c:pt>
                <c:pt idx="54">
                  <c:v>20.704517680809751</c:v>
                </c:pt>
                <c:pt idx="55">
                  <c:v>21.694592895548258</c:v>
                </c:pt>
                <c:pt idx="56">
                  <c:v>21.411135778854206</c:v>
                </c:pt>
                <c:pt idx="57">
                  <c:v>21.336222112299346</c:v>
                </c:pt>
                <c:pt idx="58">
                  <c:v>21.328123337536663</c:v>
                </c:pt>
                <c:pt idx="59">
                  <c:v>20.449406275785105</c:v>
                </c:pt>
                <c:pt idx="60">
                  <c:v>21.826197985441922</c:v>
                </c:pt>
                <c:pt idx="61">
                  <c:v>19.372269232347712</c:v>
                </c:pt>
                <c:pt idx="62">
                  <c:v>18.023823234360297</c:v>
                </c:pt>
                <c:pt idx="63">
                  <c:v>17.029698632240446</c:v>
                </c:pt>
                <c:pt idx="64">
                  <c:v>16.511377047428468</c:v>
                </c:pt>
                <c:pt idx="65">
                  <c:v>17.426538595612119</c:v>
                </c:pt>
                <c:pt idx="66">
                  <c:v>18.744614188239456</c:v>
                </c:pt>
                <c:pt idx="67">
                  <c:v>18.698046233354006</c:v>
                </c:pt>
                <c:pt idx="68">
                  <c:v>18.50974972012153</c:v>
                </c:pt>
                <c:pt idx="69">
                  <c:v>18.230341990808821</c:v>
                </c:pt>
                <c:pt idx="70">
                  <c:v>17.859823045415883</c:v>
                </c:pt>
                <c:pt idx="71">
                  <c:v>18.159477711635308</c:v>
                </c:pt>
                <c:pt idx="72">
                  <c:v>18.657552359540571</c:v>
                </c:pt>
                <c:pt idx="73">
                  <c:v>18.345749531177113</c:v>
                </c:pt>
                <c:pt idx="74">
                  <c:v>18.212119747592777</c:v>
                </c:pt>
                <c:pt idx="75">
                  <c:v>18.345749531177113</c:v>
                </c:pt>
                <c:pt idx="76">
                  <c:v>18.396366873443906</c:v>
                </c:pt>
                <c:pt idx="77">
                  <c:v>19.36214576389435</c:v>
                </c:pt>
                <c:pt idx="78">
                  <c:v>19.588911457249594</c:v>
                </c:pt>
                <c:pt idx="79">
                  <c:v>18.050144252339031</c:v>
                </c:pt>
                <c:pt idx="80">
                  <c:v>18.169601180088666</c:v>
                </c:pt>
                <c:pt idx="81">
                  <c:v>18.487478089524135</c:v>
                </c:pt>
                <c:pt idx="82">
                  <c:v>18.14125546841926</c:v>
                </c:pt>
                <c:pt idx="83">
                  <c:v>17.954983648877455</c:v>
                </c:pt>
                <c:pt idx="84">
                  <c:v>17.019575163787088</c:v>
                </c:pt>
                <c:pt idx="85">
                  <c:v>16.284611354073228</c:v>
                </c:pt>
                <c:pt idx="86">
                  <c:v>16.732068659711693</c:v>
                </c:pt>
                <c:pt idx="87">
                  <c:v>16.54377214647922</c:v>
                </c:pt>
                <c:pt idx="88">
                  <c:v>16.576167245529966</c:v>
                </c:pt>
                <c:pt idx="89">
                  <c:v>16.349401552174722</c:v>
                </c:pt>
                <c:pt idx="90">
                  <c:v>15.239869409686582</c:v>
                </c:pt>
                <c:pt idx="91">
                  <c:v>13.014731043638282</c:v>
                </c:pt>
                <c:pt idx="92">
                  <c:v>12.411372323818089</c:v>
                </c:pt>
                <c:pt idx="93">
                  <c:v>12.737348008016246</c:v>
                </c:pt>
                <c:pt idx="94">
                  <c:v>12.030729909971791</c:v>
                </c:pt>
                <c:pt idx="95">
                  <c:v>11.65616157719751</c:v>
                </c:pt>
                <c:pt idx="96">
                  <c:v>11.382827928956816</c:v>
                </c:pt>
                <c:pt idx="97">
                  <c:v>12.457940278703541</c:v>
                </c:pt>
                <c:pt idx="98">
                  <c:v>13.824608519907001</c:v>
                </c:pt>
                <c:pt idx="99">
                  <c:v>13.472311817730107</c:v>
                </c:pt>
                <c:pt idx="100">
                  <c:v>11.925445838056858</c:v>
                </c:pt>
                <c:pt idx="101">
                  <c:v>11.160111622982923</c:v>
                </c:pt>
                <c:pt idx="102">
                  <c:v>10.552703515781383</c:v>
                </c:pt>
                <c:pt idx="103">
                  <c:v>10.439320669103763</c:v>
                </c:pt>
                <c:pt idx="104">
                  <c:v>9.6355172739070607</c:v>
                </c:pt>
                <c:pt idx="105">
                  <c:v>9.0625289594469454</c:v>
                </c:pt>
                <c:pt idx="106">
                  <c:v>8.66163960869393</c:v>
                </c:pt>
                <c:pt idx="107">
                  <c:v>8.6940347077446791</c:v>
                </c:pt>
                <c:pt idx="108">
                  <c:v>8.4207010595039851</c:v>
                </c:pt>
                <c:pt idx="109">
                  <c:v>7.7019347993154978</c:v>
                </c:pt>
                <c:pt idx="110">
                  <c:v>6.8819338545934219</c:v>
                </c:pt>
                <c:pt idx="111">
                  <c:v>6.3190690085866654</c:v>
                </c:pt>
                <c:pt idx="112">
                  <c:v>6.3514641076374136</c:v>
                </c:pt>
                <c:pt idx="113">
                  <c:v>6.1854392250023267</c:v>
                </c:pt>
                <c:pt idx="114">
                  <c:v>5.0718576951328407</c:v>
                </c:pt>
                <c:pt idx="115">
                  <c:v>4.8126969027268514</c:v>
                </c:pt>
                <c:pt idx="116">
                  <c:v>5.1670182985944155</c:v>
                </c:pt>
                <c:pt idx="117">
                  <c:v>4.8612895513029741</c:v>
                </c:pt>
                <c:pt idx="118">
                  <c:v>5.0414872897727632</c:v>
                </c:pt>
                <c:pt idx="119">
                  <c:v>4.8511660828496153</c:v>
                </c:pt>
                <c:pt idx="120">
                  <c:v>4.9058328124977537</c:v>
                </c:pt>
                <c:pt idx="121">
                  <c:v>5.4140309288563744</c:v>
                </c:pt>
                <c:pt idx="122">
                  <c:v>5.345191343373533</c:v>
                </c:pt>
                <c:pt idx="123">
                  <c:v>4.7843511910574454</c:v>
                </c:pt>
                <c:pt idx="124">
                  <c:v>4.648696713782436</c:v>
                </c:pt>
                <c:pt idx="125">
                  <c:v>4.3308198043469641</c:v>
                </c:pt>
                <c:pt idx="126">
                  <c:v>4.1668196154025479</c:v>
                </c:pt>
                <c:pt idx="127">
                  <c:v>4.1344245163518005</c:v>
                </c:pt>
                <c:pt idx="128">
                  <c:v>3.618127625230493</c:v>
                </c:pt>
                <c:pt idx="129">
                  <c:v>3.3549174454431601</c:v>
                </c:pt>
                <c:pt idx="130">
                  <c:v>3.1686456259013553</c:v>
                </c:pt>
                <c:pt idx="131">
                  <c:v>2.8163489237244632</c:v>
                </c:pt>
                <c:pt idx="132">
                  <c:v>2.6725956716867665</c:v>
                </c:pt>
                <c:pt idx="133">
                  <c:v>2.7414352571696066</c:v>
                </c:pt>
                <c:pt idx="134">
                  <c:v>2.6989166896654999</c:v>
                </c:pt>
                <c:pt idx="135">
                  <c:v>2.7454846445509511</c:v>
                </c:pt>
                <c:pt idx="136">
                  <c:v>2.6503240410893767</c:v>
                </c:pt>
                <c:pt idx="137">
                  <c:v>2.5916079240598942</c:v>
                </c:pt>
                <c:pt idx="138">
                  <c:v>2.644249960017361</c:v>
                </c:pt>
                <c:pt idx="139">
                  <c:v>2.5895832303692226</c:v>
                </c:pt>
                <c:pt idx="140">
                  <c:v>2.4762003836916024</c:v>
                </c:pt>
                <c:pt idx="141">
                  <c:v>2.4640522215475715</c:v>
                </c:pt>
                <c:pt idx="142">
                  <c:v>2.5733856808438484</c:v>
                </c:pt>
                <c:pt idx="143">
                  <c:v>2.6017313925132535</c:v>
                </c:pt>
                <c:pt idx="144">
                  <c:v>2.5531387439371303</c:v>
                </c:pt>
                <c:pt idx="145">
                  <c:v>2.6260277168013149</c:v>
                </c:pt>
                <c:pt idx="146">
                  <c:v>2.51871895119571</c:v>
                </c:pt>
                <c:pt idx="147">
                  <c:v>2.5146695638143663</c:v>
                </c:pt>
                <c:pt idx="148">
                  <c:v>2.4438052846408538</c:v>
                </c:pt>
                <c:pt idx="149">
                  <c:v>2.3142248884378591</c:v>
                </c:pt>
                <c:pt idx="150">
                  <c:v>2.283854483077782</c:v>
                </c:pt>
                <c:pt idx="151">
                  <c:v>2.2453853029550186</c:v>
                </c:pt>
                <c:pt idx="152">
                  <c:v>2.1846444922348645</c:v>
                </c:pt>
                <c:pt idx="153">
                  <c:v>2.1785704111628492</c:v>
                </c:pt>
                <c:pt idx="154">
                  <c:v>2.1056814382986646</c:v>
                </c:pt>
                <c:pt idx="155">
                  <c:v>2.1826197985441929</c:v>
                </c:pt>
                <c:pt idx="156">
                  <c:v>2.1522493931841158</c:v>
                </c:pt>
                <c:pt idx="157">
                  <c:v>2.1967926543788954</c:v>
                </c:pt>
                <c:pt idx="158">
                  <c:v>2.1603481679468026</c:v>
                </c:pt>
                <c:pt idx="159">
                  <c:v>1.8971379881594699</c:v>
                </c:pt>
                <c:pt idx="160">
                  <c:v>1.8687922764900649</c:v>
                </c:pt>
                <c:pt idx="161">
                  <c:v>1.9578787988796233</c:v>
                </c:pt>
                <c:pt idx="162">
                  <c:v>1.8728416638714085</c:v>
                </c:pt>
                <c:pt idx="163">
                  <c:v>1.8404465648206596</c:v>
                </c:pt>
                <c:pt idx="164">
                  <c:v>1.6359525020628087</c:v>
                </c:pt>
                <c:pt idx="165">
                  <c:v>1.6926439254016188</c:v>
                </c:pt>
                <c:pt idx="166">
                  <c:v>1.9396565556635774</c:v>
                </c:pt>
                <c:pt idx="167">
                  <c:v>2.061138177103885</c:v>
                </c:pt>
                <c:pt idx="168">
                  <c:v>2.0732863392479155</c:v>
                </c:pt>
                <c:pt idx="169">
                  <c:v>2.1360518436587412</c:v>
                </c:pt>
                <c:pt idx="170">
                  <c:v>2.2008420417602386</c:v>
                </c:pt>
                <c:pt idx="171">
                  <c:v>2.2757557083150948</c:v>
                </c:pt>
                <c:pt idx="172">
                  <c:v>2.4377312035688381</c:v>
                </c:pt>
                <c:pt idx="173">
                  <c:v>2.8629168786099148</c:v>
                </c:pt>
                <c:pt idx="174">
                  <c:v>3.0167935991009709</c:v>
                </c:pt>
                <c:pt idx="175">
                  <c:v>3.0674109413677653</c:v>
                </c:pt>
                <c:pt idx="176">
                  <c:v>3.0431146170797043</c:v>
                </c:pt>
                <c:pt idx="177">
                  <c:v>3.2354605176935247</c:v>
                </c:pt>
                <c:pt idx="178">
                  <c:v>3.271905004125617</c:v>
                </c:pt>
                <c:pt idx="179">
                  <c:v>3.4217323372353294</c:v>
                </c:pt>
                <c:pt idx="180">
                  <c:v>3.0653862476770937</c:v>
                </c:pt>
                <c:pt idx="181">
                  <c:v>2.9742750315968634</c:v>
                </c:pt>
                <c:pt idx="182">
                  <c:v>3.0410899233890327</c:v>
                </c:pt>
                <c:pt idx="183">
                  <c:v>3.174719706973371</c:v>
                </c:pt>
                <c:pt idx="184">
                  <c:v>3.118028283634561</c:v>
                </c:pt>
                <c:pt idx="185">
                  <c:v>3.3731396886592067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1B-436F-9B57-A32CD1C57AAE}"/>
            </c:ext>
          </c:extLst>
        </c:ser>
        <c:ser>
          <c:idx val="1"/>
          <c:order val="1"/>
          <c:tx>
            <c:strRef>
              <c:f>'WC (1st,2nd,3rd,4th)'!$C$3:$C$4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'WC (1st,2nd,3rd,4th)'!$A$5:$A$204</c:f>
              <c:strCache>
                <c:ptCount val="200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</c:strCache>
            </c:strRef>
          </c:cat>
          <c:val>
            <c:numRef>
              <c:f>'WC (1st,2nd,3rd,4th)'!$C$5:$C$204</c:f>
              <c:numCache>
                <c:formatCode>General</c:formatCode>
                <c:ptCount val="200"/>
                <c:pt idx="0">
                  <c:v>3.2071148060241197</c:v>
                </c:pt>
                <c:pt idx="1">
                  <c:v>3.4622262110487654</c:v>
                </c:pt>
                <c:pt idx="2">
                  <c:v>3.5290411028409348</c:v>
                </c:pt>
                <c:pt idx="3">
                  <c:v>3.4581768236674217</c:v>
                </c:pt>
                <c:pt idx="4">
                  <c:v>3.3427692832991296</c:v>
                </c:pt>
                <c:pt idx="5">
                  <c:v>3.2476086798375552</c:v>
                </c:pt>
                <c:pt idx="6">
                  <c:v>3.1544727700666528</c:v>
                </c:pt>
                <c:pt idx="7">
                  <c:v>3.1726950132826985</c:v>
                </c:pt>
                <c:pt idx="8">
                  <c:v>2.9054354461140224</c:v>
                </c:pt>
                <c:pt idx="9">
                  <c:v>2.9196083019487244</c:v>
                </c:pt>
                <c:pt idx="10">
                  <c:v>2.8467193290845407</c:v>
                </c:pt>
                <c:pt idx="11">
                  <c:v>2.854818103847228</c:v>
                </c:pt>
                <c:pt idx="12">
                  <c:v>2.9175836082580529</c:v>
                </c:pt>
                <c:pt idx="13">
                  <c:v>3.0147689054102997</c:v>
                </c:pt>
                <c:pt idx="14">
                  <c:v>3.0957566530371712</c:v>
                </c:pt>
                <c:pt idx="15">
                  <c:v>3.4197076435446578</c:v>
                </c:pt>
                <c:pt idx="16">
                  <c:v>3.340744589608458</c:v>
                </c:pt>
                <c:pt idx="17">
                  <c:v>3.5128435533155598</c:v>
                </c:pt>
                <c:pt idx="18">
                  <c:v>3.632300481065196</c:v>
                </c:pt>
                <c:pt idx="19">
                  <c:v>3.9906712643141029</c:v>
                </c:pt>
                <c:pt idx="20">
                  <c:v>4.2336345071947177</c:v>
                </c:pt>
                <c:pt idx="21">
                  <c:v>4.6669189569984821</c:v>
                </c:pt>
                <c:pt idx="22">
                  <c:v>4.6810918128331851</c:v>
                </c:pt>
                <c:pt idx="23">
                  <c:v>5.2095368660985226</c:v>
                </c:pt>
                <c:pt idx="24">
                  <c:v>5.5152656133899631</c:v>
                </c:pt>
                <c:pt idx="25">
                  <c:v>5.705586820313111</c:v>
                </c:pt>
                <c:pt idx="26">
                  <c:v>5.7663276310332652</c:v>
                </c:pt>
                <c:pt idx="27">
                  <c:v>6.3595628824001</c:v>
                </c:pt>
                <c:pt idx="28">
                  <c:v>6.4850938912217515</c:v>
                </c:pt>
                <c:pt idx="29">
                  <c:v>7.1370452596180689</c:v>
                </c:pt>
                <c:pt idx="30">
                  <c:v>7.3577368719012943</c:v>
                </c:pt>
                <c:pt idx="31">
                  <c:v>7.7181323488408733</c:v>
                </c:pt>
                <c:pt idx="32">
                  <c:v>8.5664790052323543</c:v>
                </c:pt>
                <c:pt idx="33">
                  <c:v>9.7549742016566956</c:v>
                </c:pt>
                <c:pt idx="34">
                  <c:v>10.386678633146294</c:v>
                </c:pt>
                <c:pt idx="35">
                  <c:v>11.30588956871129</c:v>
                </c:pt>
                <c:pt idx="36">
                  <c:v>12.006433585683729</c:v>
                </c:pt>
                <c:pt idx="37">
                  <c:v>12.717101071109528</c:v>
                </c:pt>
                <c:pt idx="38">
                  <c:v>13.223274493777478</c:v>
                </c:pt>
                <c:pt idx="39">
                  <c:v>12.743422089088261</c:v>
                </c:pt>
                <c:pt idx="40">
                  <c:v>13.336657340455096</c:v>
                </c:pt>
                <c:pt idx="41">
                  <c:v>14.055423600643584</c:v>
                </c:pt>
                <c:pt idx="42">
                  <c:v>15.171029824203742</c:v>
                </c:pt>
                <c:pt idx="43">
                  <c:v>16.539722759097874</c:v>
                </c:pt>
                <c:pt idx="44">
                  <c:v>17.26456310035838</c:v>
                </c:pt>
                <c:pt idx="45">
                  <c:v>17.91044038768268</c:v>
                </c:pt>
                <c:pt idx="46">
                  <c:v>19.25686169197942</c:v>
                </c:pt>
                <c:pt idx="47">
                  <c:v>20.62352993318288</c:v>
                </c:pt>
                <c:pt idx="48">
                  <c:v>23.162495821285308</c:v>
                </c:pt>
                <c:pt idx="49">
                  <c:v>25.187189511957097</c:v>
                </c:pt>
                <c:pt idx="50">
                  <c:v>26.849463031998642</c:v>
                </c:pt>
                <c:pt idx="51">
                  <c:v>29.548379721664137</c:v>
                </c:pt>
                <c:pt idx="52">
                  <c:v>30.892776332270209</c:v>
                </c:pt>
                <c:pt idx="53">
                  <c:v>34.346903768556288</c:v>
                </c:pt>
                <c:pt idx="54">
                  <c:v>36.758313954146395</c:v>
                </c:pt>
                <c:pt idx="55">
                  <c:v>36.974956179048277</c:v>
                </c:pt>
                <c:pt idx="56">
                  <c:v>38.313278708582338</c:v>
                </c:pt>
                <c:pt idx="57">
                  <c:v>40.192194453525758</c:v>
                </c:pt>
                <c:pt idx="58">
                  <c:v>40.115256093280223</c:v>
                </c:pt>
                <c:pt idx="59">
                  <c:v>41.811949406063192</c:v>
                </c:pt>
                <c:pt idx="60">
                  <c:v>42.188542432528152</c:v>
                </c:pt>
                <c:pt idx="61">
                  <c:v>43.565334142184959</c:v>
                </c:pt>
                <c:pt idx="62">
                  <c:v>45.454373355581751</c:v>
                </c:pt>
                <c:pt idx="63">
                  <c:v>46.144793904100823</c:v>
                </c:pt>
                <c:pt idx="64">
                  <c:v>44.768002194444001</c:v>
                </c:pt>
                <c:pt idx="65">
                  <c:v>44.885434428502968</c:v>
                </c:pt>
                <c:pt idx="66">
                  <c:v>44.184890411530532</c:v>
                </c:pt>
                <c:pt idx="67">
                  <c:v>42.749382584844227</c:v>
                </c:pt>
                <c:pt idx="68">
                  <c:v>42.901234611644611</c:v>
                </c:pt>
                <c:pt idx="69">
                  <c:v>43.984445736154022</c:v>
                </c:pt>
                <c:pt idx="70">
                  <c:v>43.358815385736442</c:v>
                </c:pt>
                <c:pt idx="71">
                  <c:v>43.719210862676029</c:v>
                </c:pt>
                <c:pt idx="72">
                  <c:v>44.231458366415985</c:v>
                </c:pt>
                <c:pt idx="73">
                  <c:v>45.816793526211995</c:v>
                </c:pt>
                <c:pt idx="74">
                  <c:v>45.747953940729154</c:v>
                </c:pt>
                <c:pt idx="75">
                  <c:v>45.300496635090688</c:v>
                </c:pt>
                <c:pt idx="76">
                  <c:v>43.609877403379741</c:v>
                </c:pt>
                <c:pt idx="77">
                  <c:v>44.04923593425552</c:v>
                </c:pt>
                <c:pt idx="78">
                  <c:v>44.741681176465271</c:v>
                </c:pt>
                <c:pt idx="79">
                  <c:v>45.195212563175751</c:v>
                </c:pt>
                <c:pt idx="80">
                  <c:v>43.581531691710332</c:v>
                </c:pt>
                <c:pt idx="81">
                  <c:v>43.611902097070413</c:v>
                </c:pt>
                <c:pt idx="82">
                  <c:v>41.880788991546027</c:v>
                </c:pt>
                <c:pt idx="83">
                  <c:v>40.589034416897434</c:v>
                </c:pt>
                <c:pt idx="84">
                  <c:v>38.203945249286058</c:v>
                </c:pt>
                <c:pt idx="85">
                  <c:v>35.760139964645198</c:v>
                </c:pt>
                <c:pt idx="86">
                  <c:v>32.86887737436588</c:v>
                </c:pt>
                <c:pt idx="87">
                  <c:v>30.252973126017928</c:v>
                </c:pt>
                <c:pt idx="88">
                  <c:v>27.68161213886475</c:v>
                </c:pt>
                <c:pt idx="89">
                  <c:v>24.606102422734295</c:v>
                </c:pt>
                <c:pt idx="90">
                  <c:v>21.931482057356856</c:v>
                </c:pt>
                <c:pt idx="91">
                  <c:v>20.192270177069787</c:v>
                </c:pt>
                <c:pt idx="92">
                  <c:v>18.467231152617419</c:v>
                </c:pt>
                <c:pt idx="93">
                  <c:v>16.588315407673996</c:v>
                </c:pt>
                <c:pt idx="94">
                  <c:v>15.264165733974647</c:v>
                </c:pt>
                <c:pt idx="95">
                  <c:v>14.033151970046195</c:v>
                </c:pt>
                <c:pt idx="96">
                  <c:v>13.223274493777479</c:v>
                </c:pt>
                <c:pt idx="97">
                  <c:v>11.925445838056858</c:v>
                </c:pt>
                <c:pt idx="98">
                  <c:v>10.368456389930248</c:v>
                </c:pt>
                <c:pt idx="99">
                  <c:v>9.1455414007644862</c:v>
                </c:pt>
                <c:pt idx="100">
                  <c:v>8.5138369692748874</c:v>
                </c:pt>
                <c:pt idx="101">
                  <c:v>8.4146269784319703</c:v>
                </c:pt>
                <c:pt idx="102">
                  <c:v>8.1878612850767283</c:v>
                </c:pt>
                <c:pt idx="103">
                  <c:v>7.4286011510748073</c:v>
                </c:pt>
                <c:pt idx="104">
                  <c:v>6.7989214132758793</c:v>
                </c:pt>
                <c:pt idx="105">
                  <c:v>6.3615875760907725</c:v>
                </c:pt>
                <c:pt idx="106">
                  <c:v>5.7663276310332652</c:v>
                </c:pt>
                <c:pt idx="107">
                  <c:v>5.6084015231608655</c:v>
                </c:pt>
                <c:pt idx="108">
                  <c:v>5.4808458206485424</c:v>
                </c:pt>
                <c:pt idx="109">
                  <c:v>5.3431666496828614</c:v>
                </c:pt>
                <c:pt idx="110">
                  <c:v>5.0475613708447797</c:v>
                </c:pt>
                <c:pt idx="111">
                  <c:v>4.7398079298626659</c:v>
                </c:pt>
                <c:pt idx="112">
                  <c:v>4.5839065156809387</c:v>
                </c:pt>
                <c:pt idx="113">
                  <c:v>4.4097828582831644</c:v>
                </c:pt>
                <c:pt idx="114">
                  <c:v>4.2721036873174825</c:v>
                </c:pt>
                <c:pt idx="115">
                  <c:v>4.2437579756480774</c:v>
                </c:pt>
                <c:pt idx="116">
                  <c:v>4.1000047236103798</c:v>
                </c:pt>
                <c:pt idx="117">
                  <c:v>3.8752637239458108</c:v>
                </c:pt>
                <c:pt idx="118">
                  <c:v>3.8570414807297646</c:v>
                </c:pt>
                <c:pt idx="119">
                  <c:v>3.6646955801159442</c:v>
                </c:pt>
                <c:pt idx="120">
                  <c:v>3.6282510936838528</c:v>
                </c:pt>
                <c:pt idx="121">
                  <c:v>3.5087941659342166</c:v>
                </c:pt>
                <c:pt idx="122">
                  <c:v>3.4500780489047349</c:v>
                </c:pt>
                <c:pt idx="123">
                  <c:v>3.4399545804513756</c:v>
                </c:pt>
                <c:pt idx="124">
                  <c:v>3.3346705085364419</c:v>
                </c:pt>
                <c:pt idx="125">
                  <c:v>3.1848431754267303</c:v>
                </c:pt>
                <c:pt idx="126">
                  <c:v>3.0694356350584378</c:v>
                </c:pt>
                <c:pt idx="127">
                  <c:v>3.0107195180289557</c:v>
                </c:pt>
                <c:pt idx="128">
                  <c:v>2.879114428135289</c:v>
                </c:pt>
                <c:pt idx="129">
                  <c:v>2.8892378965886478</c:v>
                </c:pt>
                <c:pt idx="130">
                  <c:v>2.8527934101565555</c:v>
                </c:pt>
                <c:pt idx="131">
                  <c:v>2.7252377076442329</c:v>
                </c:pt>
                <c:pt idx="132">
                  <c:v>2.6240030231106433</c:v>
                </c:pt>
                <c:pt idx="133">
                  <c:v>2.5713609871531768</c:v>
                </c:pt>
                <c:pt idx="134">
                  <c:v>2.5106201764330227</c:v>
                </c:pt>
                <c:pt idx="135">
                  <c:v>2.4600028341662283</c:v>
                </c:pt>
                <c:pt idx="136">
                  <c:v>2.4660769152382436</c:v>
                </c:pt>
                <c:pt idx="137">
                  <c:v>2.4559534467848847</c:v>
                </c:pt>
                <c:pt idx="138">
                  <c:v>2.3364965190352485</c:v>
                </c:pt>
                <c:pt idx="139">
                  <c:v>2.3992620234460742</c:v>
                </c:pt>
                <c:pt idx="140">
                  <c:v>2.3162495821285312</c:v>
                </c:pt>
                <c:pt idx="141">
                  <c:v>2.4093854918994331</c:v>
                </c:pt>
                <c:pt idx="142">
                  <c:v>2.324348356891218</c:v>
                </c:pt>
                <c:pt idx="143">
                  <c:v>2.2413359155736745</c:v>
                </c:pt>
                <c:pt idx="144">
                  <c:v>2.3283977442725612</c:v>
                </c:pt>
                <c:pt idx="145">
                  <c:v>2.4012867171367458</c:v>
                </c:pt>
                <c:pt idx="146">
                  <c:v>2.4033114108274178</c:v>
                </c:pt>
                <c:pt idx="147">
                  <c:v>2.4721509963102588</c:v>
                </c:pt>
                <c:pt idx="148">
                  <c:v>2.4174842666621208</c:v>
                </c:pt>
                <c:pt idx="149">
                  <c:v>2.4134348792807772</c:v>
                </c:pt>
                <c:pt idx="150">
                  <c:v>2.4883485458356334</c:v>
                </c:pt>
                <c:pt idx="151">
                  <c:v>2.3344718253445769</c:v>
                </c:pt>
                <c:pt idx="152">
                  <c:v>2.2251383660483</c:v>
                </c:pt>
                <c:pt idx="153">
                  <c:v>2.324348356891218</c:v>
                </c:pt>
                <c:pt idx="154">
                  <c:v>2.3344718253445764</c:v>
                </c:pt>
                <c:pt idx="155">
                  <c:v>2.4681016089289152</c:v>
                </c:pt>
                <c:pt idx="156">
                  <c:v>2.4640522215475715</c:v>
                </c:pt>
                <c:pt idx="157">
                  <c:v>2.423558347734136</c:v>
                </c:pt>
                <c:pt idx="158">
                  <c:v>2.5004967079796638</c:v>
                </c:pt>
                <c:pt idx="159">
                  <c:v>2.6300771041826585</c:v>
                </c:pt>
                <c:pt idx="160">
                  <c:v>2.4721509963102588</c:v>
                </c:pt>
                <c:pt idx="161">
                  <c:v>2.3850891676113717</c:v>
                </c:pt>
                <c:pt idx="162">
                  <c:v>2.0429159338878389</c:v>
                </c:pt>
                <c:pt idx="163">
                  <c:v>1.8789157449434235</c:v>
                </c:pt>
                <c:pt idx="164">
                  <c:v>1.9194096187568594</c:v>
                </c:pt>
                <c:pt idx="165">
                  <c:v>1.8566441143460339</c:v>
                </c:pt>
                <c:pt idx="166">
                  <c:v>1.5893845471773571</c:v>
                </c:pt>
                <c:pt idx="167">
                  <c:v>1.6238043399187776</c:v>
                </c:pt>
                <c:pt idx="168">
                  <c:v>1.6217796462281058</c:v>
                </c:pt>
                <c:pt idx="169">
                  <c:v>1.6865698443296033</c:v>
                </c:pt>
                <c:pt idx="170">
                  <c:v>1.8222243216046135</c:v>
                </c:pt>
                <c:pt idx="171">
                  <c:v>1.7594588171937879</c:v>
                </c:pt>
                <c:pt idx="172">
                  <c:v>1.8040020783885673</c:v>
                </c:pt>
                <c:pt idx="173">
                  <c:v>2.006471447455747</c:v>
                </c:pt>
                <c:pt idx="174">
                  <c:v>1.81817493422327</c:v>
                </c:pt>
                <c:pt idx="175">
                  <c:v>1.9011873755408135</c:v>
                </c:pt>
                <c:pt idx="176">
                  <c:v>1.9356071682822338</c:v>
                </c:pt>
                <c:pt idx="177">
                  <c:v>1.9821751231676852</c:v>
                </c:pt>
                <c:pt idx="178">
                  <c:v>1.9983726726930595</c:v>
                </c:pt>
                <c:pt idx="179">
                  <c:v>1.9922985916210441</c:v>
                </c:pt>
                <c:pt idx="180">
                  <c:v>1.887014519706111</c:v>
                </c:pt>
                <c:pt idx="181">
                  <c:v>1.9092861503035006</c:v>
                </c:pt>
                <c:pt idx="182">
                  <c:v>1.8687922764900644</c:v>
                </c:pt>
                <c:pt idx="183">
                  <c:v>1.8040020783885671</c:v>
                </c:pt>
                <c:pt idx="184">
                  <c:v>1.7452859613590852</c:v>
                </c:pt>
                <c:pt idx="185">
                  <c:v>1.7149155559990081</c:v>
                </c:pt>
                <c:pt idx="186">
                  <c:v>1.7594588171937875</c:v>
                </c:pt>
                <c:pt idx="187">
                  <c:v>1.7695822856471464</c:v>
                </c:pt>
                <c:pt idx="188">
                  <c:v>1.6622735200415417</c:v>
                </c:pt>
                <c:pt idx="189">
                  <c:v>1.6744216821855726</c:v>
                </c:pt>
                <c:pt idx="190">
                  <c:v>1.6906192317109467</c:v>
                </c:pt>
                <c:pt idx="191">
                  <c:v>1.7797057541005057</c:v>
                </c:pt>
                <c:pt idx="192">
                  <c:v>1.8222243216046135</c:v>
                </c:pt>
                <c:pt idx="193">
                  <c:v>1.7776810604098341</c:v>
                </c:pt>
                <c:pt idx="194">
                  <c:v>1.9315577809008904</c:v>
                </c:pt>
                <c:pt idx="195">
                  <c:v>2.1542740868747874</c:v>
                </c:pt>
                <c:pt idx="196">
                  <c:v>2.2271630597389716</c:v>
                </c:pt>
                <c:pt idx="197">
                  <c:v>2.4600028341662283</c:v>
                </c:pt>
                <c:pt idx="198">
                  <c:v>2.4802497710729461</c:v>
                </c:pt>
                <c:pt idx="199">
                  <c:v>2.51871895119571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1B-436F-9B57-A32CD1C57AAE}"/>
            </c:ext>
          </c:extLst>
        </c:ser>
        <c:ser>
          <c:idx val="2"/>
          <c:order val="2"/>
          <c:tx>
            <c:strRef>
              <c:f>'WC (1st,2nd,3rd,4th)'!$D$3:$D$4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'WC (1st,2nd,3rd,4th)'!$A$5:$A$204</c:f>
              <c:strCache>
                <c:ptCount val="200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</c:strCache>
            </c:strRef>
          </c:cat>
          <c:val>
            <c:numRef>
              <c:f>'WC (1st,2nd,3rd,4th)'!$D$5:$D$204</c:f>
              <c:numCache>
                <c:formatCode>General</c:formatCode>
                <c:ptCount val="200"/>
                <c:pt idx="0">
                  <c:v>2.6138795546572844</c:v>
                </c:pt>
                <c:pt idx="1">
                  <c:v>2.6624722032334072</c:v>
                </c:pt>
                <c:pt idx="2">
                  <c:v>2.9196083019487249</c:v>
                </c:pt>
                <c:pt idx="3">
                  <c:v>3.1605468511386685</c:v>
                </c:pt>
                <c:pt idx="4">
                  <c:v>3.0755097161304534</c:v>
                </c:pt>
                <c:pt idx="5">
                  <c:v>3.1848431754267303</c:v>
                </c:pt>
                <c:pt idx="6">
                  <c:v>3.1807937880453863</c:v>
                </c:pt>
                <c:pt idx="7">
                  <c:v>3.2010407249521045</c:v>
                </c:pt>
                <c:pt idx="8">
                  <c:v>3.3690903012778635</c:v>
                </c:pt>
                <c:pt idx="9">
                  <c:v>3.3589668328245041</c:v>
                </c:pt>
                <c:pt idx="10">
                  <c:v>3.1686456259013553</c:v>
                </c:pt>
                <c:pt idx="11">
                  <c:v>3.3144235716297246</c:v>
                </c:pt>
                <c:pt idx="12">
                  <c:v>3.383263157112566</c:v>
                </c:pt>
                <c:pt idx="13">
                  <c:v>3.4703249858114527</c:v>
                </c:pt>
                <c:pt idx="14">
                  <c:v>3.6424239495185549</c:v>
                </c:pt>
                <c:pt idx="15">
                  <c:v>3.812498219534985</c:v>
                </c:pt>
                <c:pt idx="16">
                  <c:v>3.9056341293058887</c:v>
                </c:pt>
                <c:pt idx="17">
                  <c:v>4.1931406333812831</c:v>
                </c:pt>
                <c:pt idx="18">
                  <c:v>4.3895359213764467</c:v>
                </c:pt>
                <c:pt idx="19">
                  <c:v>4.3227210295842768</c:v>
                </c:pt>
                <c:pt idx="20">
                  <c:v>4.4745730563846617</c:v>
                </c:pt>
                <c:pt idx="21">
                  <c:v>4.577832434608923</c:v>
                </c:pt>
                <c:pt idx="22">
                  <c:v>4.7377832361719943</c:v>
                </c:pt>
                <c:pt idx="23">
                  <c:v>4.9544254610738765</c:v>
                </c:pt>
                <c:pt idx="24">
                  <c:v>5.1346231995436664</c:v>
                </c:pt>
                <c:pt idx="25">
                  <c:v>5.2723023705093492</c:v>
                </c:pt>
                <c:pt idx="26">
                  <c:v>5.6893892707877374</c:v>
                </c:pt>
                <c:pt idx="27">
                  <c:v>5.8149202796093888</c:v>
                </c:pt>
                <c:pt idx="28">
                  <c:v>5.9910686306978338</c:v>
                </c:pt>
                <c:pt idx="29">
                  <c:v>6.5620322514672802</c:v>
                </c:pt>
                <c:pt idx="30">
                  <c:v>7.4812431870322751</c:v>
                </c:pt>
                <c:pt idx="31">
                  <c:v>8.0238610961323147</c:v>
                </c:pt>
                <c:pt idx="32">
                  <c:v>9.1090969143323957</c:v>
                </c:pt>
                <c:pt idx="33">
                  <c:v>9.5970480937842968</c:v>
                </c:pt>
                <c:pt idx="34">
                  <c:v>9.9675670391772364</c:v>
                </c:pt>
                <c:pt idx="35">
                  <c:v>10.471715768154512</c:v>
                </c:pt>
                <c:pt idx="36">
                  <c:v>11.716902387917665</c:v>
                </c:pt>
                <c:pt idx="37">
                  <c:v>12.340508044644578</c:v>
                </c:pt>
                <c:pt idx="38">
                  <c:v>12.506532927279665</c:v>
                </c:pt>
                <c:pt idx="39">
                  <c:v>13.628213231911834</c:v>
                </c:pt>
                <c:pt idx="40">
                  <c:v>14.646634158319745</c:v>
                </c:pt>
                <c:pt idx="41">
                  <c:v>15.051572896454106</c:v>
                </c:pt>
                <c:pt idx="42">
                  <c:v>15.533449994833992</c:v>
                </c:pt>
                <c:pt idx="43">
                  <c:v>16.302833597289276</c:v>
                </c:pt>
                <c:pt idx="44">
                  <c:v>17.659378370039374</c:v>
                </c:pt>
                <c:pt idx="45">
                  <c:v>19.538294114982801</c:v>
                </c:pt>
                <c:pt idx="46">
                  <c:v>20.180122014925757</c:v>
                </c:pt>
                <c:pt idx="47">
                  <c:v>20.477751987454514</c:v>
                </c:pt>
                <c:pt idx="48">
                  <c:v>20.994048878575818</c:v>
                </c:pt>
                <c:pt idx="49">
                  <c:v>21.287629463723228</c:v>
                </c:pt>
                <c:pt idx="50">
                  <c:v>21.858593084492671</c:v>
                </c:pt>
                <c:pt idx="51">
                  <c:v>22.941804209002079</c:v>
                </c:pt>
                <c:pt idx="52">
                  <c:v>24.660769152382436</c:v>
                </c:pt>
                <c:pt idx="53">
                  <c:v>26.96891995974828</c:v>
                </c:pt>
                <c:pt idx="54">
                  <c:v>27.922550688054692</c:v>
                </c:pt>
                <c:pt idx="55">
                  <c:v>28.649415723005866</c:v>
                </c:pt>
                <c:pt idx="56">
                  <c:v>29.827787450976849</c:v>
                </c:pt>
                <c:pt idx="57">
                  <c:v>31.368579349578084</c:v>
                </c:pt>
                <c:pt idx="58">
                  <c:v>31.595345042933324</c:v>
                </c:pt>
                <c:pt idx="59">
                  <c:v>32.852679824840507</c:v>
                </c:pt>
                <c:pt idx="60">
                  <c:v>31.797814412000502</c:v>
                </c:pt>
                <c:pt idx="61">
                  <c:v>32.148086420486727</c:v>
                </c:pt>
                <c:pt idx="62">
                  <c:v>32.075197447622536</c:v>
                </c:pt>
                <c:pt idx="63">
                  <c:v>32.354605176935245</c:v>
                </c:pt>
                <c:pt idx="64">
                  <c:v>32.773716770904308</c:v>
                </c:pt>
                <c:pt idx="65">
                  <c:v>33.466162013114065</c:v>
                </c:pt>
                <c:pt idx="66">
                  <c:v>33.016680013784928</c:v>
                </c:pt>
                <c:pt idx="67">
                  <c:v>32.90734655448864</c:v>
                </c:pt>
                <c:pt idx="68">
                  <c:v>33.310260598932338</c:v>
                </c:pt>
                <c:pt idx="69">
                  <c:v>33.332532229529718</c:v>
                </c:pt>
                <c:pt idx="70">
                  <c:v>33.259643256665541</c:v>
                </c:pt>
                <c:pt idx="71">
                  <c:v>34.162656642705159</c:v>
                </c:pt>
                <c:pt idx="72">
                  <c:v>34.895595758728348</c:v>
                </c:pt>
                <c:pt idx="73">
                  <c:v>34.73564495716527</c:v>
                </c:pt>
                <c:pt idx="74">
                  <c:v>35.077818190888806</c:v>
                </c:pt>
                <c:pt idx="75">
                  <c:v>35.660929973802283</c:v>
                </c:pt>
                <c:pt idx="76">
                  <c:v>35.590065694628763</c:v>
                </c:pt>
                <c:pt idx="77">
                  <c:v>35.395695100324275</c:v>
                </c:pt>
                <c:pt idx="78">
                  <c:v>37.815204060677061</c:v>
                </c:pt>
                <c:pt idx="79">
                  <c:v>39.244637806291351</c:v>
                </c:pt>
                <c:pt idx="80">
                  <c:v>40.516145444033249</c:v>
                </c:pt>
                <c:pt idx="81">
                  <c:v>42.180443657765458</c:v>
                </c:pt>
                <c:pt idx="82">
                  <c:v>41.961776739172898</c:v>
                </c:pt>
                <c:pt idx="83">
                  <c:v>43.125975611309187</c:v>
                </c:pt>
                <c:pt idx="84">
                  <c:v>44.454174672389875</c:v>
                </c:pt>
                <c:pt idx="85">
                  <c:v>42.271554873845687</c:v>
                </c:pt>
                <c:pt idx="86">
                  <c:v>42.474024242912854</c:v>
                </c:pt>
                <c:pt idx="87">
                  <c:v>43.577482304328996</c:v>
                </c:pt>
                <c:pt idx="88">
                  <c:v>44.249680609632023</c:v>
                </c:pt>
                <c:pt idx="89">
                  <c:v>45.357188058429493</c:v>
                </c:pt>
                <c:pt idx="90">
                  <c:v>45.699361292153036</c:v>
                </c:pt>
                <c:pt idx="91">
                  <c:v>45.067656860663426</c:v>
                </c:pt>
                <c:pt idx="92">
                  <c:v>41.202516605170977</c:v>
                </c:pt>
                <c:pt idx="93">
                  <c:v>40.461478714385102</c:v>
                </c:pt>
                <c:pt idx="94">
                  <c:v>40.12335486804291</c:v>
                </c:pt>
                <c:pt idx="95">
                  <c:v>39.552391247273469</c:v>
                </c:pt>
                <c:pt idx="96">
                  <c:v>39.001674563410738</c:v>
                </c:pt>
                <c:pt idx="97">
                  <c:v>39.386366364638384</c:v>
                </c:pt>
                <c:pt idx="98">
                  <c:v>41.052689272061265</c:v>
                </c:pt>
                <c:pt idx="99">
                  <c:v>45.610274769763464</c:v>
                </c:pt>
                <c:pt idx="100">
                  <c:v>45.620398238216829</c:v>
                </c:pt>
                <c:pt idx="101">
                  <c:v>45.409830094386969</c:v>
                </c:pt>
                <c:pt idx="102">
                  <c:v>44.794323212422739</c:v>
                </c:pt>
                <c:pt idx="103">
                  <c:v>44.237532447487993</c:v>
                </c:pt>
                <c:pt idx="104">
                  <c:v>43.223160908461431</c:v>
                </c:pt>
                <c:pt idx="105">
                  <c:v>41.775504919631096</c:v>
                </c:pt>
                <c:pt idx="106">
                  <c:v>40.572836867372061</c:v>
                </c:pt>
                <c:pt idx="107">
                  <c:v>39.216292094621956</c:v>
                </c:pt>
                <c:pt idx="108">
                  <c:v>36.646955801159443</c:v>
                </c:pt>
                <c:pt idx="109">
                  <c:v>34.948237794685816</c:v>
                </c:pt>
                <c:pt idx="110">
                  <c:v>33.601816490389076</c:v>
                </c:pt>
                <c:pt idx="111">
                  <c:v>32.125814789889333</c:v>
                </c:pt>
                <c:pt idx="112">
                  <c:v>30.485812900445183</c:v>
                </c:pt>
                <c:pt idx="113">
                  <c:v>27.875982733169245</c:v>
                </c:pt>
                <c:pt idx="114">
                  <c:v>25.365362556736223</c:v>
                </c:pt>
                <c:pt idx="115">
                  <c:v>24.065509207324926</c:v>
                </c:pt>
                <c:pt idx="116">
                  <c:v>22.808174425417743</c:v>
                </c:pt>
                <c:pt idx="117">
                  <c:v>22.160272444402771</c:v>
                </c:pt>
                <c:pt idx="118">
                  <c:v>21.206641716096357</c:v>
                </c:pt>
                <c:pt idx="119">
                  <c:v>20.666048500686987</c:v>
                </c:pt>
                <c:pt idx="120">
                  <c:v>19.73873879035931</c:v>
                </c:pt>
                <c:pt idx="121">
                  <c:v>19.094886196725675</c:v>
                </c:pt>
                <c:pt idx="122">
                  <c:v>17.815279784221104</c:v>
                </c:pt>
                <c:pt idx="123">
                  <c:v>16.640957443631468</c:v>
                </c:pt>
                <c:pt idx="124">
                  <c:v>15.365400418508234</c:v>
                </c:pt>
                <c:pt idx="125">
                  <c:v>14.972609842517906</c:v>
                </c:pt>
                <c:pt idx="126">
                  <c:v>14.32065847412159</c:v>
                </c:pt>
                <c:pt idx="127">
                  <c:v>13.498632835708841</c:v>
                </c:pt>
                <c:pt idx="128">
                  <c:v>12.336458657263233</c:v>
                </c:pt>
                <c:pt idx="129">
                  <c:v>11.249198145372478</c:v>
                </c:pt>
                <c:pt idx="130">
                  <c:v>9.9979374445373121</c:v>
                </c:pt>
                <c:pt idx="131">
                  <c:v>9.3277638329249477</c:v>
                </c:pt>
                <c:pt idx="132">
                  <c:v>9.1698377250525489</c:v>
                </c:pt>
                <c:pt idx="133">
                  <c:v>8.6413926717872105</c:v>
                </c:pt>
                <c:pt idx="134">
                  <c:v>7.4427740069095094</c:v>
                </c:pt>
                <c:pt idx="135">
                  <c:v>6.6531434675475101</c:v>
                </c:pt>
                <c:pt idx="136">
                  <c:v>6.0639576035620184</c:v>
                </c:pt>
                <c:pt idx="137">
                  <c:v>5.648895396974301</c:v>
                </c:pt>
                <c:pt idx="138">
                  <c:v>5.0921046320395575</c:v>
                </c:pt>
                <c:pt idx="139">
                  <c:v>4.9503760736925333</c:v>
                </c:pt>
                <c:pt idx="140">
                  <c:v>4.6871658939051999</c:v>
                </c:pt>
                <c:pt idx="141">
                  <c:v>4.2721036873174825</c:v>
                </c:pt>
                <c:pt idx="142">
                  <c:v>3.9623255526446988</c:v>
                </c:pt>
                <c:pt idx="143">
                  <c:v>3.869189642873796</c:v>
                </c:pt>
                <c:pt idx="144">
                  <c:v>3.8428686248950621</c:v>
                </c:pt>
                <c:pt idx="145">
                  <c:v>3.925881066212606</c:v>
                </c:pt>
                <c:pt idx="146">
                  <c:v>3.9279057599032785</c:v>
                </c:pt>
                <c:pt idx="147">
                  <c:v>3.7477080214334886</c:v>
                </c:pt>
                <c:pt idx="148">
                  <c:v>3.4844978416461556</c:v>
                </c:pt>
                <c:pt idx="149">
                  <c:v>3.1261270583972482</c:v>
                </c:pt>
                <c:pt idx="150">
                  <c:v>2.7090401581188588</c:v>
                </c:pt>
                <c:pt idx="151">
                  <c:v>2.4174842666621204</c:v>
                </c:pt>
                <c:pt idx="152">
                  <c:v>2.3263730505818896</c:v>
                </c:pt>
                <c:pt idx="153">
                  <c:v>2.2048914291415818</c:v>
                </c:pt>
                <c:pt idx="154">
                  <c:v>2.1016320509173205</c:v>
                </c:pt>
                <c:pt idx="155">
                  <c:v>2.0226689969811207</c:v>
                </c:pt>
                <c:pt idx="156">
                  <c:v>2.0206443032904491</c:v>
                </c:pt>
                <c:pt idx="157">
                  <c:v>1.9295330872102185</c:v>
                </c:pt>
                <c:pt idx="158">
                  <c:v>1.9052367629221567</c:v>
                </c:pt>
                <c:pt idx="159">
                  <c:v>1.8687922764900649</c:v>
                </c:pt>
                <c:pt idx="160">
                  <c:v>1.7898292225538646</c:v>
                </c:pt>
                <c:pt idx="161">
                  <c:v>1.8546194206553621</c:v>
                </c:pt>
                <c:pt idx="162">
                  <c:v>1.6602488263508701</c:v>
                </c:pt>
                <c:pt idx="163">
                  <c:v>1.4598041509743622</c:v>
                </c:pt>
                <c:pt idx="164">
                  <c:v>1.316050898936665</c:v>
                </c:pt>
                <c:pt idx="165">
                  <c:v>1.2208902954750909</c:v>
                </c:pt>
                <c:pt idx="166">
                  <c:v>1.1480013226109063</c:v>
                </c:pt>
                <c:pt idx="167">
                  <c:v>1.2087421333310602</c:v>
                </c:pt>
                <c:pt idx="168">
                  <c:v>1.0346184759332862</c:v>
                </c:pt>
                <c:pt idx="169">
                  <c:v>0.96172950306910165</c:v>
                </c:pt>
                <c:pt idx="170">
                  <c:v>0.94148256616238368</c:v>
                </c:pt>
                <c:pt idx="171">
                  <c:v>0.89288991758626057</c:v>
                </c:pt>
                <c:pt idx="172">
                  <c:v>0.83214910686610677</c:v>
                </c:pt>
                <c:pt idx="173">
                  <c:v>0.77950707090864024</c:v>
                </c:pt>
                <c:pt idx="174">
                  <c:v>0.76938360245528126</c:v>
                </c:pt>
                <c:pt idx="175">
                  <c:v>0.70864279173512745</c:v>
                </c:pt>
                <c:pt idx="176">
                  <c:v>0.6195562693455684</c:v>
                </c:pt>
                <c:pt idx="177">
                  <c:v>0.55476607124407107</c:v>
                </c:pt>
                <c:pt idx="178">
                  <c:v>0.55071668386272754</c:v>
                </c:pt>
                <c:pt idx="179">
                  <c:v>0.52642035957466604</c:v>
                </c:pt>
                <c:pt idx="180">
                  <c:v>0.53451913433735332</c:v>
                </c:pt>
                <c:pt idx="181">
                  <c:v>0.52642035957466615</c:v>
                </c:pt>
                <c:pt idx="182">
                  <c:v>0.56691423338810198</c:v>
                </c:pt>
                <c:pt idx="183">
                  <c:v>0.5810870892228045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1B-436F-9B57-A32CD1C57AAE}"/>
            </c:ext>
          </c:extLst>
        </c:ser>
        <c:ser>
          <c:idx val="3"/>
          <c:order val="3"/>
          <c:tx>
            <c:strRef>
              <c:f>'WC (1st,2nd,3rd,4th)'!$E$3:$E$4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circle"/>
              <c:size val="10"/>
              <c:spPr>
                <a:solidFill>
                  <a:schemeClr val="accent2">
                    <a:lumMod val="60000"/>
                  </a:schemeClr>
                </a:solidFill>
                <a:ln w="285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2D1B-436F-9B57-A32CD1C57AAE}"/>
              </c:ext>
            </c:extLst>
          </c:dPt>
          <c:cat>
            <c:strRef>
              <c:f>'WC (1st,2nd,3rd,4th)'!$A$5:$A$204</c:f>
              <c:strCache>
                <c:ptCount val="200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</c:strCache>
            </c:strRef>
          </c:cat>
          <c:val>
            <c:numRef>
              <c:f>'WC (1st,2nd,3rd,4th)'!$E$5:$E$204</c:f>
              <c:numCache>
                <c:formatCode>General</c:formatCode>
                <c:ptCount val="200"/>
                <c:pt idx="0">
                  <c:v>0.57501300815078904</c:v>
                </c:pt>
                <c:pt idx="1">
                  <c:v>0.52237097219332251</c:v>
                </c:pt>
                <c:pt idx="2">
                  <c:v>0.52439566588399422</c:v>
                </c:pt>
                <c:pt idx="3">
                  <c:v>0.51427219743063524</c:v>
                </c:pt>
                <c:pt idx="4">
                  <c:v>0.52844505326533786</c:v>
                </c:pt>
                <c:pt idx="5">
                  <c:v>0.51427219743063524</c:v>
                </c:pt>
                <c:pt idx="6">
                  <c:v>0.50212403528660443</c:v>
                </c:pt>
                <c:pt idx="7">
                  <c:v>0.50009934159593272</c:v>
                </c:pt>
                <c:pt idx="8">
                  <c:v>0.51629689112130706</c:v>
                </c:pt>
                <c:pt idx="9">
                  <c:v>0.53451913433735321</c:v>
                </c:pt>
                <c:pt idx="10">
                  <c:v>0.52034627850265069</c:v>
                </c:pt>
                <c:pt idx="11">
                  <c:v>0.50819811635861989</c:v>
                </c:pt>
                <c:pt idx="12">
                  <c:v>0.55071668386272765</c:v>
                </c:pt>
                <c:pt idx="13">
                  <c:v>0.58311178291347621</c:v>
                </c:pt>
                <c:pt idx="14">
                  <c:v>0.70054401697244018</c:v>
                </c:pt>
                <c:pt idx="15">
                  <c:v>0.88884053020491705</c:v>
                </c:pt>
                <c:pt idx="16">
                  <c:v>1.0325937822426143</c:v>
                </c:pt>
                <c:pt idx="17">
                  <c:v>1.2856804935765882</c:v>
                </c:pt>
                <c:pt idx="18">
                  <c:v>1.4942239437157829</c:v>
                </c:pt>
                <c:pt idx="19">
                  <c:v>1.9457306367355929</c:v>
                </c:pt>
                <c:pt idx="20">
                  <c:v>3.0896825719651559</c:v>
                </c:pt>
                <c:pt idx="21">
                  <c:v>5</c:v>
                </c:pt>
                <c:pt idx="22">
                  <c:v>6.0194143423672397</c:v>
                </c:pt>
                <c:pt idx="23">
                  <c:v>7.8335398892091659</c:v>
                </c:pt>
                <c:pt idx="24">
                  <c:v>9.1678130313618773</c:v>
                </c:pt>
                <c:pt idx="25">
                  <c:v>9.6476654360510938</c:v>
                </c:pt>
                <c:pt idx="26">
                  <c:v>10.720753092107142</c:v>
                </c:pt>
                <c:pt idx="27">
                  <c:v>13.298188160332334</c:v>
                </c:pt>
                <c:pt idx="28">
                  <c:v>16.268413804547855</c:v>
                </c:pt>
                <c:pt idx="29">
                  <c:v>16.493154804212423</c:v>
                </c:pt>
                <c:pt idx="30">
                  <c:v>19.568664520342875</c:v>
                </c:pt>
                <c:pt idx="31">
                  <c:v>27.359685842047934</c:v>
                </c:pt>
                <c:pt idx="32">
                  <c:v>29.598997063930934</c:v>
                </c:pt>
                <c:pt idx="33">
                  <c:v>34.407644579276443</c:v>
                </c:pt>
                <c:pt idx="34">
                  <c:v>39.509872679769352</c:v>
                </c:pt>
                <c:pt idx="35">
                  <c:v>44.379261005835019</c:v>
                </c:pt>
                <c:pt idx="36">
                  <c:v>49.617143583602953</c:v>
                </c:pt>
                <c:pt idx="37">
                  <c:v>50.475613708447788</c:v>
                </c:pt>
                <c:pt idx="38">
                  <c:v>46.819016903094528</c:v>
                </c:pt>
                <c:pt idx="39">
                  <c:v>47.155116055746042</c:v>
                </c:pt>
                <c:pt idx="40">
                  <c:v>47.456795415656146</c:v>
                </c:pt>
                <c:pt idx="41">
                  <c:v>47.841487216883785</c:v>
                </c:pt>
                <c:pt idx="42">
                  <c:v>47.841487216883785</c:v>
                </c:pt>
                <c:pt idx="43">
                  <c:v>49.819612952670127</c:v>
                </c:pt>
                <c:pt idx="44">
                  <c:v>51.427219743063539</c:v>
                </c:pt>
                <c:pt idx="45">
                  <c:v>48.827513044240952</c:v>
                </c:pt>
                <c:pt idx="46">
                  <c:v>46.849387308454602</c:v>
                </c:pt>
                <c:pt idx="47">
                  <c:v>43.788050448158849</c:v>
                </c:pt>
                <c:pt idx="48">
                  <c:v>38.430710942641291</c:v>
                </c:pt>
                <c:pt idx="49">
                  <c:v>35.861374649178792</c:v>
                </c:pt>
                <c:pt idx="50">
                  <c:v>32.791939014120352</c:v>
                </c:pt>
                <c:pt idx="51">
                  <c:v>30.315738630428751</c:v>
                </c:pt>
                <c:pt idx="52">
                  <c:v>29.538256253210783</c:v>
                </c:pt>
                <c:pt idx="53">
                  <c:v>29.706305829536539</c:v>
                </c:pt>
                <c:pt idx="54">
                  <c:v>29.617219307146978</c:v>
                </c:pt>
                <c:pt idx="55">
                  <c:v>31.386801592794125</c:v>
                </c:pt>
                <c:pt idx="56">
                  <c:v>29.985713558849248</c:v>
                </c:pt>
                <c:pt idx="57">
                  <c:v>28.637267560861837</c:v>
                </c:pt>
                <c:pt idx="58">
                  <c:v>27.560130517424444</c:v>
                </c:pt>
                <c:pt idx="59">
                  <c:v>27.497365013013617</c:v>
                </c:pt>
                <c:pt idx="60">
                  <c:v>27.141018923455384</c:v>
                </c:pt>
                <c:pt idx="61">
                  <c:v>25.887733528929541</c:v>
                </c:pt>
                <c:pt idx="62">
                  <c:v>24.025015333511494</c:v>
                </c:pt>
                <c:pt idx="63">
                  <c:v>21.724963300908335</c:v>
                </c:pt>
                <c:pt idx="64">
                  <c:v>19.584862069868247</c:v>
                </c:pt>
                <c:pt idx="65">
                  <c:v>17.94890956780544</c:v>
                </c:pt>
                <c:pt idx="66">
                  <c:v>17.084365361888583</c:v>
                </c:pt>
                <c:pt idx="67">
                  <c:v>16.59438948874601</c:v>
                </c:pt>
                <c:pt idx="68">
                  <c:v>15.774388544023934</c:v>
                </c:pt>
                <c:pt idx="69">
                  <c:v>13.881299943245811</c:v>
                </c:pt>
                <c:pt idx="70">
                  <c:v>12.486285990372945</c:v>
                </c:pt>
                <c:pt idx="71">
                  <c:v>11.145938767148218</c:v>
                </c:pt>
                <c:pt idx="72">
                  <c:v>9.908850922147753</c:v>
                </c:pt>
                <c:pt idx="73">
                  <c:v>9.226529148391359</c:v>
                </c:pt>
                <c:pt idx="74">
                  <c:v>9.0625289594469436</c:v>
                </c:pt>
                <c:pt idx="75">
                  <c:v>8.4834665639148117</c:v>
                </c:pt>
                <c:pt idx="76">
                  <c:v>7.8173423396837913</c:v>
                </c:pt>
                <c:pt idx="77">
                  <c:v>7.4265764573841349</c:v>
                </c:pt>
                <c:pt idx="78">
                  <c:v>7.0054401697244026</c:v>
                </c:pt>
                <c:pt idx="79">
                  <c:v>6.8738350798307355</c:v>
                </c:pt>
                <c:pt idx="80">
                  <c:v>6.8029708006572225</c:v>
                </c:pt>
                <c:pt idx="81">
                  <c:v>6.7118595845769935</c:v>
                </c:pt>
                <c:pt idx="82">
                  <c:v>6.6490940801661669</c:v>
                </c:pt>
                <c:pt idx="83">
                  <c:v>6.7219830530303506</c:v>
                </c:pt>
                <c:pt idx="84">
                  <c:v>6.5741804136113098</c:v>
                </c:pt>
                <c:pt idx="85">
                  <c:v>6.4607975669336906</c:v>
                </c:pt>
                <c:pt idx="86">
                  <c:v>6.4526987921710033</c:v>
                </c:pt>
                <c:pt idx="87">
                  <c:v>6.274525747391885</c:v>
                </c:pt>
                <c:pt idx="88">
                  <c:v>6.207710855599716</c:v>
                </c:pt>
                <c:pt idx="89">
                  <c:v>6.1975873871463572</c:v>
                </c:pt>
                <c:pt idx="90">
                  <c:v>5.8716117029481989</c:v>
                </c:pt>
                <c:pt idx="91">
                  <c:v>5.9586735316470856</c:v>
                </c:pt>
                <c:pt idx="92">
                  <c:v>5.9687970001004444</c:v>
                </c:pt>
                <c:pt idx="93">
                  <c:v>5.7825251805586406</c:v>
                </c:pt>
                <c:pt idx="94">
                  <c:v>5.9910686306978338</c:v>
                </c:pt>
                <c:pt idx="95">
                  <c:v>6.0173896486765681</c:v>
                </c:pt>
                <c:pt idx="96">
                  <c:v>5.9121055767616344</c:v>
                </c:pt>
                <c:pt idx="97">
                  <c:v>6.1307724953541873</c:v>
                </c:pt>
                <c:pt idx="98">
                  <c:v>6.0254884234392545</c:v>
                </c:pt>
                <c:pt idx="99">
                  <c:v>6.1287478016635166</c:v>
                </c:pt>
                <c:pt idx="100">
                  <c:v>6.1773404502396385</c:v>
                </c:pt>
                <c:pt idx="101">
                  <c:v>6.013340261295224</c:v>
                </c:pt>
                <c:pt idx="102">
                  <c:v>6.0578835224900036</c:v>
                </c:pt>
                <c:pt idx="103">
                  <c:v>6.0133402612952249</c:v>
                </c:pt>
                <c:pt idx="104">
                  <c:v>6.0761057657060489</c:v>
                </c:pt>
                <c:pt idx="105">
                  <c:v>5.9586735316470856</c:v>
                </c:pt>
                <c:pt idx="106">
                  <c:v>5.9404512884310394</c:v>
                </c:pt>
                <c:pt idx="107">
                  <c:v>5.970821693791116</c:v>
                </c:pt>
                <c:pt idx="108">
                  <c:v>5.8493400723508087</c:v>
                </c:pt>
                <c:pt idx="109">
                  <c:v>5.7764510994866241</c:v>
                </c:pt>
                <c:pt idx="110">
                  <c:v>5.6893892707877374</c:v>
                </c:pt>
                <c:pt idx="111">
                  <c:v>5.2034627850265078</c:v>
                </c:pt>
                <c:pt idx="112">
                  <c:v>5.0819811635861996</c:v>
                </c:pt>
                <c:pt idx="113">
                  <c:v>4.8936846503537224</c:v>
                </c:pt>
                <c:pt idx="114">
                  <c:v>4.7964993532014768</c:v>
                </c:pt>
                <c:pt idx="115">
                  <c:v>4.8187709837988661</c:v>
                </c:pt>
                <c:pt idx="116">
                  <c:v>4.8207956774895377</c:v>
                </c:pt>
                <c:pt idx="117">
                  <c:v>4.8693883260656614</c:v>
                </c:pt>
                <c:pt idx="118">
                  <c:v>4.984795866433954</c:v>
                </c:pt>
                <c:pt idx="119">
                  <c:v>5.0455366771541081</c:v>
                </c:pt>
                <c:pt idx="120">
                  <c:v>5.0840058572768712</c:v>
                </c:pt>
                <c:pt idx="121">
                  <c:v>5.0273144339380611</c:v>
                </c:pt>
                <c:pt idx="122">
                  <c:v>5.0374379023914191</c:v>
                </c:pt>
                <c:pt idx="123">
                  <c:v>4.9908699475059688</c:v>
                </c:pt>
                <c:pt idx="124">
                  <c:v>5.0475613708447797</c:v>
                </c:pt>
                <c:pt idx="125">
                  <c:v>5.0657836140608259</c:v>
                </c:pt>
                <c:pt idx="126">
                  <c:v>5.1467713616876969</c:v>
                </c:pt>
                <c:pt idx="127">
                  <c:v>5.1447466679970262</c:v>
                </c:pt>
                <c:pt idx="128">
                  <c:v>5.0192156591753738</c:v>
                </c:pt>
                <c:pt idx="129">
                  <c:v>5.0414872897727632</c:v>
                </c:pt>
                <c:pt idx="130">
                  <c:v>5.0536354519167954</c:v>
                </c:pt>
                <c:pt idx="131">
                  <c:v>4.7499313983160247</c:v>
                </c:pt>
                <c:pt idx="132">
                  <c:v>4.4563508131686165</c:v>
                </c:pt>
                <c:pt idx="133">
                  <c:v>4.7256350740279638</c:v>
                </c:pt>
                <c:pt idx="134">
                  <c:v>4.6365485516384055</c:v>
                </c:pt>
                <c:pt idx="135">
                  <c:v>4.8187709837988661</c:v>
                </c:pt>
                <c:pt idx="136">
                  <c:v>4.8876105692817067</c:v>
                </c:pt>
                <c:pt idx="137">
                  <c:v>4.8430673080869289</c:v>
                </c:pt>
                <c:pt idx="138">
                  <c:v>5.1244997310903075</c:v>
                </c:pt>
                <c:pt idx="139">
                  <c:v>5.1568948301410558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D1B-436F-9B57-A32CD1C57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0001381406271582E-3"/>
              <c:y val="0.387040682414698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519025875190257"/>
          <c:y val="0.33538533464566928"/>
          <c:w val="0.22293641444425746"/>
          <c:h val="0.1809752296587926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[Figures.xlsx]EC (1st,2nd,3rd,4th)!PivotTable4</c:name>
    <c:fmtId val="-1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/>
            </a:solidFill>
            <a:ln w="31750">
              <a:solidFill>
                <a:schemeClr val="bg1"/>
              </a:solidFill>
            </a:ln>
            <a:effectLst/>
          </c:spPr>
        </c:marker>
      </c:pivotFmt>
      <c:pivotFmt>
        <c:idx val="1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90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  <c:pivotFmt>
        <c:idx val="95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solidFill>
            <a:schemeClr val="accent2"/>
          </a:solidFill>
          <a:ln w="2857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solidFill>
            <a:schemeClr val="accent2"/>
          </a:solidFill>
          <a:ln w="2857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circle"/>
          <c:size val="10"/>
          <c:spPr>
            <a:solidFill>
              <a:schemeClr val="accent2">
                <a:lumMod val="60000"/>
              </a:schemeClr>
            </a:solidFill>
            <a:ln w="28575">
              <a:solidFill>
                <a:schemeClr val="bg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8.1545368472776533E-2"/>
          <c:y val="0.33495734908136476"/>
          <c:w val="0.60673469241002409"/>
          <c:h val="0.56758530183727041"/>
        </c:manualLayout>
      </c:layout>
      <c:lineChart>
        <c:grouping val="standard"/>
        <c:varyColors val="0"/>
        <c:ser>
          <c:idx val="0"/>
          <c:order val="0"/>
          <c:tx>
            <c:strRef>
              <c:f>'EC (1st,2nd,3rd,4th)'!$B$3:$B$4</c:f>
              <c:strCache>
                <c:ptCount val="1"/>
                <c:pt idx="0">
                  <c:v>1st wave (D614G)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'EC (1st,2nd,3rd,4th)'!$A$5:$A$239</c:f>
              <c:strCache>
                <c:ptCount val="235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  <c:pt idx="234">
                  <c:v>213</c:v>
                </c:pt>
              </c:strCache>
            </c:strRef>
          </c:cat>
          <c:val>
            <c:numRef>
              <c:f>'EC (1st,2nd,3rd,4th)'!$B$5:$B$239</c:f>
              <c:numCache>
                <c:formatCode>General</c:formatCode>
                <c:ptCount val="235"/>
                <c:pt idx="0">
                  <c:v>1.4765155429672705</c:v>
                </c:pt>
                <c:pt idx="1">
                  <c:v>1.3386225684085455</c:v>
                </c:pt>
                <c:pt idx="2">
                  <c:v>1.4446940872998721</c:v>
                </c:pt>
                <c:pt idx="3">
                  <c:v>1.6016799352590358</c:v>
                </c:pt>
                <c:pt idx="4">
                  <c:v>1.6907800111277511</c:v>
                </c:pt>
                <c:pt idx="5">
                  <c:v>1.6059227960146896</c:v>
                </c:pt>
                <c:pt idx="6">
                  <c:v>1.5995585048812095</c:v>
                </c:pt>
                <c:pt idx="7">
                  <c:v>1.4765155429672703</c:v>
                </c:pt>
                <c:pt idx="8">
                  <c:v>1.5465227454355459</c:v>
                </c:pt>
                <c:pt idx="9">
                  <c:v>1.7650300743516796</c:v>
                </c:pt>
                <c:pt idx="10">
                  <c:v>2.0832446310256603</c:v>
                </c:pt>
                <c:pt idx="11">
                  <c:v>2.3844877446770285</c:v>
                </c:pt>
                <c:pt idx="12">
                  <c:v>2.5245021496135807</c:v>
                </c:pt>
                <c:pt idx="13">
                  <c:v>2.6242093773714275</c:v>
                </c:pt>
                <c:pt idx="14">
                  <c:v>2.8915096049775713</c:v>
                </c:pt>
                <c:pt idx="15">
                  <c:v>3.0972883516267453</c:v>
                </c:pt>
                <c:pt idx="16">
                  <c:v>3.1375955288054493</c:v>
                </c:pt>
                <c:pt idx="17">
                  <c:v>3.4579315158572572</c:v>
                </c:pt>
                <c:pt idx="18">
                  <c:v>3.5152101360585735</c:v>
                </c:pt>
                <c:pt idx="19">
                  <c:v>3.9670748065356256</c:v>
                </c:pt>
                <c:pt idx="20">
                  <c:v>4.3425679834109232</c:v>
                </c:pt>
                <c:pt idx="21">
                  <c:v>4.7307897425531795</c:v>
                </c:pt>
                <c:pt idx="22">
                  <c:v>5.1678044003854469</c:v>
                </c:pt>
                <c:pt idx="23">
                  <c:v>5.5751190329281419</c:v>
                </c:pt>
                <c:pt idx="24">
                  <c:v>6.2200338677874081</c:v>
                </c:pt>
                <c:pt idx="25">
                  <c:v>7.1598275251645651</c:v>
                </c:pt>
                <c:pt idx="26">
                  <c:v>7.6816993981098944</c:v>
                </c:pt>
                <c:pt idx="27">
                  <c:v>8.5981573213309588</c:v>
                </c:pt>
                <c:pt idx="28">
                  <c:v>9.0288076880297456</c:v>
                </c:pt>
                <c:pt idx="29">
                  <c:v>9.0776005867197558</c:v>
                </c:pt>
                <c:pt idx="30">
                  <c:v>10.108615750343452</c:v>
                </c:pt>
                <c:pt idx="31">
                  <c:v>10.121344332610411</c:v>
                </c:pt>
                <c:pt idx="32">
                  <c:v>10.375915977949594</c:v>
                </c:pt>
                <c:pt idx="33">
                  <c:v>11.606345597088989</c:v>
                </c:pt>
                <c:pt idx="34">
                  <c:v>12.143067482679102</c:v>
                </c:pt>
                <c:pt idx="35">
                  <c:v>13.360768519551536</c:v>
                </c:pt>
                <c:pt idx="36">
                  <c:v>12.874960963029258</c:v>
                </c:pt>
                <c:pt idx="37">
                  <c:v>15.475834606244593</c:v>
                </c:pt>
                <c:pt idx="38">
                  <c:v>16.64898560518267</c:v>
                </c:pt>
                <c:pt idx="39">
                  <c:v>17.887900945833369</c:v>
                </c:pt>
                <c:pt idx="40">
                  <c:v>18.959223286635769</c:v>
                </c:pt>
                <c:pt idx="41">
                  <c:v>19.831131171922475</c:v>
                </c:pt>
                <c:pt idx="42">
                  <c:v>19.729302513786802</c:v>
                </c:pt>
                <c:pt idx="43">
                  <c:v>22.440490536649119</c:v>
                </c:pt>
                <c:pt idx="44">
                  <c:v>21.481604005871525</c:v>
                </c:pt>
                <c:pt idx="45">
                  <c:v>21.460389702093259</c:v>
                </c:pt>
                <c:pt idx="46">
                  <c:v>21.678897031009392</c:v>
                </c:pt>
                <c:pt idx="47">
                  <c:v>22.281383258312129</c:v>
                </c:pt>
                <c:pt idx="48">
                  <c:v>22.378969055692149</c:v>
                </c:pt>
                <c:pt idx="49">
                  <c:v>25.215321470846227</c:v>
                </c:pt>
                <c:pt idx="50">
                  <c:v>26.973987254064429</c:v>
                </c:pt>
                <c:pt idx="51">
                  <c:v>27.614659228168044</c:v>
                </c:pt>
                <c:pt idx="52">
                  <c:v>29.337260694963192</c:v>
                </c:pt>
                <c:pt idx="53">
                  <c:v>29.9694469475555</c:v>
                </c:pt>
                <c:pt idx="54">
                  <c:v>29.850646846397215</c:v>
                </c:pt>
                <c:pt idx="55">
                  <c:v>31.083197895914431</c:v>
                </c:pt>
                <c:pt idx="56">
                  <c:v>29.651232390881521</c:v>
                </c:pt>
                <c:pt idx="57">
                  <c:v>28.762353062572203</c:v>
                </c:pt>
                <c:pt idx="58">
                  <c:v>28.060159607511615</c:v>
                </c:pt>
                <c:pt idx="59">
                  <c:v>27.056723038799664</c:v>
                </c:pt>
                <c:pt idx="60">
                  <c:v>26.679108431546542</c:v>
                </c:pt>
                <c:pt idx="61">
                  <c:v>27.035508735021399</c:v>
                </c:pt>
                <c:pt idx="62">
                  <c:v>27.326144696783636</c:v>
                </c:pt>
                <c:pt idx="63">
                  <c:v>28.125923949224241</c:v>
                </c:pt>
                <c:pt idx="64">
                  <c:v>27.154308836179691</c:v>
                </c:pt>
                <c:pt idx="65">
                  <c:v>25.953579242329873</c:v>
                </c:pt>
                <c:pt idx="66">
                  <c:v>26.006615001775526</c:v>
                </c:pt>
                <c:pt idx="67">
                  <c:v>26.471208254519542</c:v>
                </c:pt>
                <c:pt idx="68">
                  <c:v>25.02439273684184</c:v>
                </c:pt>
                <c:pt idx="69">
                  <c:v>22.071361650907303</c:v>
                </c:pt>
                <c:pt idx="70">
                  <c:v>18.912551818323585</c:v>
                </c:pt>
                <c:pt idx="71">
                  <c:v>17.624843578982873</c:v>
                </c:pt>
                <c:pt idx="72">
                  <c:v>17.086000263014935</c:v>
                </c:pt>
                <c:pt idx="73">
                  <c:v>16.144085175259953</c:v>
                </c:pt>
                <c:pt idx="74">
                  <c:v>14.001440493655151</c:v>
                </c:pt>
                <c:pt idx="75">
                  <c:v>12.749796570737491</c:v>
                </c:pt>
                <c:pt idx="76">
                  <c:v>12.357331950839582</c:v>
                </c:pt>
                <c:pt idx="77">
                  <c:v>11.546945546509845</c:v>
                </c:pt>
                <c:pt idx="78">
                  <c:v>10.13407291487737</c:v>
                </c:pt>
                <c:pt idx="79">
                  <c:v>9.6058367507985629</c:v>
                </c:pt>
                <c:pt idx="80">
                  <c:v>8.3987428658152634</c:v>
                </c:pt>
                <c:pt idx="81">
                  <c:v>7.8004994992681791</c:v>
                </c:pt>
                <c:pt idx="82">
                  <c:v>6.9837488038049633</c:v>
                </c:pt>
                <c:pt idx="83">
                  <c:v>6.345198260079175</c:v>
                </c:pt>
                <c:pt idx="84">
                  <c:v>6.1606338172082662</c:v>
                </c:pt>
                <c:pt idx="85">
                  <c:v>6.0906266147399899</c:v>
                </c:pt>
                <c:pt idx="86">
                  <c:v>5.046882868849333</c:v>
                </c:pt>
                <c:pt idx="87">
                  <c:v>4.2174035911191581</c:v>
                </c:pt>
                <c:pt idx="88">
                  <c:v>3.7273531738412271</c:v>
                </c:pt>
                <c:pt idx="89">
                  <c:v>3.3879243133889809</c:v>
                </c:pt>
                <c:pt idx="90">
                  <c:v>3.4048957564115936</c:v>
                </c:pt>
                <c:pt idx="91">
                  <c:v>3.2118455920293782</c:v>
                </c:pt>
                <c:pt idx="92">
                  <c:v>3.0315240099141225</c:v>
                </c:pt>
                <c:pt idx="93">
                  <c:v>3.3582242880994095</c:v>
                </c:pt>
                <c:pt idx="94">
                  <c:v>3.3603457184772365</c:v>
                </c:pt>
                <c:pt idx="95">
                  <c:v>2.9169667695114896</c:v>
                </c:pt>
                <c:pt idx="96">
                  <c:v>2.9021167568667039</c:v>
                </c:pt>
                <c:pt idx="97">
                  <c:v>2.5393521622583655</c:v>
                </c:pt>
                <c:pt idx="98">
                  <c:v>2.4354020737448652</c:v>
                </c:pt>
                <c:pt idx="99">
                  <c:v>2.4757092509235692</c:v>
                </c:pt>
                <c:pt idx="100">
                  <c:v>2.3547877193874571</c:v>
                </c:pt>
                <c:pt idx="101">
                  <c:v>2.2041661625617728</c:v>
                </c:pt>
                <c:pt idx="102">
                  <c:v>2.023844580446517</c:v>
                </c:pt>
                <c:pt idx="103">
                  <c:v>1.8244301249308226</c:v>
                </c:pt>
                <c:pt idx="104">
                  <c:v>1.8180658337973428</c:v>
                </c:pt>
                <c:pt idx="105">
                  <c:v>1.9580802387338945</c:v>
                </c:pt>
                <c:pt idx="106">
                  <c:v>1.9220159223108431</c:v>
                </c:pt>
                <c:pt idx="107">
                  <c:v>1.8032158211525571</c:v>
                </c:pt>
                <c:pt idx="108">
                  <c:v>1.8329158464421287</c:v>
                </c:pt>
                <c:pt idx="109">
                  <c:v>1.9814159728899863</c:v>
                </c:pt>
                <c:pt idx="110">
                  <c:v>1.8159444034195165</c:v>
                </c:pt>
                <c:pt idx="111">
                  <c:v>1.6738085681051387</c:v>
                </c:pt>
                <c:pt idx="112">
                  <c:v>1.4956084163677092</c:v>
                </c:pt>
                <c:pt idx="113">
                  <c:v>1.5040941378790154</c:v>
                </c:pt>
                <c:pt idx="114">
                  <c:v>1.5231870112794543</c:v>
                </c:pt>
                <c:pt idx="115">
                  <c:v>1.355594011431158</c:v>
                </c:pt>
                <c:pt idx="116">
                  <c:v>1.2452796317841777</c:v>
                </c:pt>
                <c:pt idx="117">
                  <c:v>1.2049724546054734</c:v>
                </c:pt>
                <c:pt idx="118">
                  <c:v>1.2007295938498204</c:v>
                </c:pt>
                <c:pt idx="119">
                  <c:v>1.2474010621620042</c:v>
                </c:pt>
                <c:pt idx="120">
                  <c:v>1.2452796317841777</c:v>
                </c:pt>
                <c:pt idx="121">
                  <c:v>1.3216511253859331</c:v>
                </c:pt>
                <c:pt idx="122">
                  <c:v>1.3746868848315967</c:v>
                </c:pt>
                <c:pt idx="123">
                  <c:v>1.4256012138994336</c:v>
                </c:pt>
                <c:pt idx="124">
                  <c:v>1.5083369986346684</c:v>
                </c:pt>
                <c:pt idx="125">
                  <c:v>1.5889513529920769</c:v>
                </c:pt>
                <c:pt idx="126">
                  <c:v>1.5889513529920769</c:v>
                </c:pt>
                <c:pt idx="127">
                  <c:v>1.7098728845281899</c:v>
                </c:pt>
                <c:pt idx="128">
                  <c:v>1.6059227960146891</c:v>
                </c:pt>
                <c:pt idx="129">
                  <c:v>1.680172859238618</c:v>
                </c:pt>
                <c:pt idx="130">
                  <c:v>1.6674442769716589</c:v>
                </c:pt>
                <c:pt idx="131">
                  <c:v>1.574101340347291</c:v>
                </c:pt>
                <c:pt idx="132">
                  <c:v>1.5444013150577196</c:v>
                </c:pt>
                <c:pt idx="133">
                  <c:v>1.633501390926434</c:v>
                </c:pt>
                <c:pt idx="134">
                  <c:v>1.6059227960146889</c:v>
                </c:pt>
                <c:pt idx="135">
                  <c:v>1.6632014162160054</c:v>
                </c:pt>
                <c:pt idx="136">
                  <c:v>1.6780514288607915</c:v>
                </c:pt>
                <c:pt idx="137">
                  <c:v>1.8498872894647409</c:v>
                </c:pt>
                <c:pt idx="138">
                  <c:v>1.9453516564669351</c:v>
                </c:pt>
                <c:pt idx="139">
                  <c:v>2.0386945930913032</c:v>
                </c:pt>
                <c:pt idx="140">
                  <c:v>2.098094643670446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A0-475A-8DE3-40A4C69CFB82}"/>
            </c:ext>
          </c:extLst>
        </c:ser>
        <c:ser>
          <c:idx val="1"/>
          <c:order val="1"/>
          <c:tx>
            <c:strRef>
              <c:f>'EC (1st,2nd,3rd,4th)'!$C$3:$C$4</c:f>
              <c:strCache>
                <c:ptCount val="1"/>
                <c:pt idx="0">
                  <c:v>2nd wave (Beta)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'EC (1st,2nd,3rd,4th)'!$A$5:$A$239</c:f>
              <c:strCache>
                <c:ptCount val="235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  <c:pt idx="234">
                  <c:v>213</c:v>
                </c:pt>
              </c:strCache>
            </c:strRef>
          </c:cat>
          <c:val>
            <c:numRef>
              <c:f>'EC (1st,2nd,3rd,4th)'!$C$5:$C$239</c:f>
              <c:numCache>
                <c:formatCode>General</c:formatCode>
                <c:ptCount val="235"/>
                <c:pt idx="0">
                  <c:v>1.941108795711282</c:v>
                </c:pt>
                <c:pt idx="1">
                  <c:v>2.0386945930913027</c:v>
                </c:pt>
                <c:pt idx="2">
                  <c:v>2.0790017702700072</c:v>
                </c:pt>
                <c:pt idx="3">
                  <c:v>1.9665659602452006</c:v>
                </c:pt>
                <c:pt idx="4">
                  <c:v>2.1065803651817521</c:v>
                </c:pt>
                <c:pt idx="5">
                  <c:v>2.1511304031161096</c:v>
                </c:pt>
                <c:pt idx="6">
                  <c:v>2.1914375802948141</c:v>
                </c:pt>
                <c:pt idx="7">
                  <c:v>2.2444733397404772</c:v>
                </c:pt>
                <c:pt idx="8">
                  <c:v>2.2359876182291711</c:v>
                </c:pt>
                <c:pt idx="9">
                  <c:v>2.1935590106726401</c:v>
                </c:pt>
                <c:pt idx="10">
                  <c:v>2.2211376055843854</c:v>
                </c:pt>
                <c:pt idx="11">
                  <c:v>2.4078234788331203</c:v>
                </c:pt>
                <c:pt idx="12">
                  <c:v>2.4163092003444264</c:v>
                </c:pt>
                <c:pt idx="13">
                  <c:v>2.3866091750548546</c:v>
                </c:pt>
                <c:pt idx="14">
                  <c:v>2.5393521622583655</c:v>
                </c:pt>
                <c:pt idx="15">
                  <c:v>2.8575667189323468</c:v>
                </c:pt>
                <c:pt idx="16">
                  <c:v>3.315795680542879</c:v>
                </c:pt>
                <c:pt idx="17">
                  <c:v>3.557638743615104</c:v>
                </c:pt>
                <c:pt idx="18">
                  <c:v>3.7061388700629618</c:v>
                </c:pt>
                <c:pt idx="19">
                  <c:v>4.200432148096545</c:v>
                </c:pt>
                <c:pt idx="20">
                  <c:v>4.3701465783226681</c:v>
                </c:pt>
                <c:pt idx="21">
                  <c:v>4.7753397804875366</c:v>
                </c:pt>
                <c:pt idx="22">
                  <c:v>5.2696330585211211</c:v>
                </c:pt>
                <c:pt idx="23">
                  <c:v>5.5645118810390093</c:v>
                </c:pt>
                <c:pt idx="24">
                  <c:v>6.1309337919186948</c:v>
                </c:pt>
                <c:pt idx="25">
                  <c:v>6.591284183907054</c:v>
                </c:pt>
                <c:pt idx="26">
                  <c:v>6.438541196703544</c:v>
                </c:pt>
                <c:pt idx="27">
                  <c:v>6.6697771078866364</c:v>
                </c:pt>
                <c:pt idx="28">
                  <c:v>7.4250063223928828</c:v>
                </c:pt>
                <c:pt idx="29">
                  <c:v>7.5777493095963946</c:v>
                </c:pt>
                <c:pt idx="30">
                  <c:v>8.1059854736752026</c:v>
                </c:pt>
                <c:pt idx="31">
                  <c:v>8.4242000303491817</c:v>
                </c:pt>
                <c:pt idx="32">
                  <c:v>8.5599715745300795</c:v>
                </c:pt>
                <c:pt idx="33">
                  <c:v>9.1539720803215108</c:v>
                </c:pt>
                <c:pt idx="34">
                  <c:v>10.03648711749735</c:v>
                </c:pt>
                <c:pt idx="35">
                  <c:v>10.995373648274947</c:v>
                </c:pt>
                <c:pt idx="36">
                  <c:v>11.67423136917944</c:v>
                </c:pt>
                <c:pt idx="37">
                  <c:v>12.48886063426483</c:v>
                </c:pt>
                <c:pt idx="38">
                  <c:v>13.301368468972393</c:v>
                </c:pt>
                <c:pt idx="39">
                  <c:v>14.436333721109593</c:v>
                </c:pt>
                <c:pt idx="40">
                  <c:v>14.801219746095756</c:v>
                </c:pt>
                <c:pt idx="41">
                  <c:v>14.714241100604868</c:v>
                </c:pt>
                <c:pt idx="42">
                  <c:v>15.130041454658869</c:v>
                </c:pt>
                <c:pt idx="43">
                  <c:v>16.744449972184864</c:v>
                </c:pt>
                <c:pt idx="44">
                  <c:v>16.699899934250507</c:v>
                </c:pt>
                <c:pt idx="45">
                  <c:v>18.023672490014267</c:v>
                </c:pt>
                <c:pt idx="46">
                  <c:v>18.371587071977817</c:v>
                </c:pt>
                <c:pt idx="47">
                  <c:v>19.222280653486262</c:v>
                </c:pt>
                <c:pt idx="48">
                  <c:v>20.567267513028288</c:v>
                </c:pt>
                <c:pt idx="49">
                  <c:v>20.662731880030481</c:v>
                </c:pt>
                <c:pt idx="50">
                  <c:v>19.752638247942894</c:v>
                </c:pt>
                <c:pt idx="51">
                  <c:v>20.043274209705128</c:v>
                </c:pt>
                <c:pt idx="52">
                  <c:v>19.595652399983731</c:v>
                </c:pt>
                <c:pt idx="53">
                  <c:v>19.739909665675935</c:v>
                </c:pt>
                <c:pt idx="54">
                  <c:v>19.402602235601513</c:v>
                </c:pt>
                <c:pt idx="55">
                  <c:v>19.19682348895234</c:v>
                </c:pt>
                <c:pt idx="56">
                  <c:v>18.747080248853113</c:v>
                </c:pt>
                <c:pt idx="57">
                  <c:v>19.30713786859932</c:v>
                </c:pt>
                <c:pt idx="58">
                  <c:v>20.285117272777359</c:v>
                </c:pt>
                <c:pt idx="59">
                  <c:v>21.116717980885362</c:v>
                </c:pt>
                <c:pt idx="60">
                  <c:v>21.188846613731464</c:v>
                </c:pt>
                <c:pt idx="61">
                  <c:v>21.748904233477667</c:v>
                </c:pt>
                <c:pt idx="62">
                  <c:v>21.814668575190289</c:v>
                </c:pt>
                <c:pt idx="63">
                  <c:v>21.566461220984589</c:v>
                </c:pt>
                <c:pt idx="64">
                  <c:v>21.674654170253742</c:v>
                </c:pt>
                <c:pt idx="65">
                  <c:v>22.667483587076557</c:v>
                </c:pt>
                <c:pt idx="66">
                  <c:v>22.930540953927046</c:v>
                </c:pt>
                <c:pt idx="67">
                  <c:v>23.84275601639246</c:v>
                </c:pt>
                <c:pt idx="68">
                  <c:v>24.939535521728779</c:v>
                </c:pt>
                <c:pt idx="69">
                  <c:v>24.375235041226922</c:v>
                </c:pt>
                <c:pt idx="70">
                  <c:v>26.329072419205158</c:v>
                </c:pt>
                <c:pt idx="71">
                  <c:v>26.386351039406474</c:v>
                </c:pt>
                <c:pt idx="72">
                  <c:v>25.264114369536237</c:v>
                </c:pt>
                <c:pt idx="73">
                  <c:v>23.426955662338457</c:v>
                </c:pt>
                <c:pt idx="74">
                  <c:v>22.279261827934299</c:v>
                </c:pt>
                <c:pt idx="75">
                  <c:v>21.120960841641011</c:v>
                </c:pt>
                <c:pt idx="76">
                  <c:v>21.7595113853668</c:v>
                </c:pt>
                <c:pt idx="77">
                  <c:v>20.620303272473951</c:v>
                </c:pt>
                <c:pt idx="78">
                  <c:v>19.871438349101179</c:v>
                </c:pt>
                <c:pt idx="79">
                  <c:v>19.226523514241915</c:v>
                </c:pt>
                <c:pt idx="80">
                  <c:v>19.408966526734996</c:v>
                </c:pt>
                <c:pt idx="81">
                  <c:v>18.624037286939174</c:v>
                </c:pt>
                <c:pt idx="82">
                  <c:v>17.745765110518992</c:v>
                </c:pt>
                <c:pt idx="83">
                  <c:v>15.85132778311989</c:v>
                </c:pt>
                <c:pt idx="84">
                  <c:v>14.646355328514417</c:v>
                </c:pt>
                <c:pt idx="85">
                  <c:v>14.661205341159201</c:v>
                </c:pt>
                <c:pt idx="86">
                  <c:v>14.597562429824407</c:v>
                </c:pt>
                <c:pt idx="87">
                  <c:v>14.635748176625285</c:v>
                </c:pt>
                <c:pt idx="88">
                  <c:v>14.69939108796008</c:v>
                </c:pt>
                <c:pt idx="89">
                  <c:v>14.304805037684345</c:v>
                </c:pt>
                <c:pt idx="90">
                  <c:v>14.716362530982693</c:v>
                </c:pt>
                <c:pt idx="91">
                  <c:v>14.347233645240875</c:v>
                </c:pt>
                <c:pt idx="92">
                  <c:v>13.954769025342967</c:v>
                </c:pt>
                <c:pt idx="93">
                  <c:v>14.058719113856467</c:v>
                </c:pt>
                <c:pt idx="94">
                  <c:v>14.009926215166457</c:v>
                </c:pt>
                <c:pt idx="95">
                  <c:v>14.41724084770915</c:v>
                </c:pt>
                <c:pt idx="96">
                  <c:v>15.055791391434939</c:v>
                </c:pt>
                <c:pt idx="97">
                  <c:v>15.605241859292011</c:v>
                </c:pt>
                <c:pt idx="98">
                  <c:v>16.23742811188432</c:v>
                </c:pt>
                <c:pt idx="99">
                  <c:v>16.235306681506493</c:v>
                </c:pt>
                <c:pt idx="100">
                  <c:v>15.480077467000246</c:v>
                </c:pt>
                <c:pt idx="101">
                  <c:v>14.536040948867438</c:v>
                </c:pt>
                <c:pt idx="102">
                  <c:v>13.64079732942464</c:v>
                </c:pt>
                <c:pt idx="103">
                  <c:v>12.902539557941003</c:v>
                </c:pt>
                <c:pt idx="104">
                  <c:v>11.962745900563847</c:v>
                </c:pt>
                <c:pt idx="105">
                  <c:v>10.702616256134885</c:v>
                </c:pt>
                <c:pt idx="106">
                  <c:v>9.896472712560799</c:v>
                </c:pt>
                <c:pt idx="107">
                  <c:v>9.0797220170975823</c:v>
                </c:pt>
                <c:pt idx="108">
                  <c:v>8.8718218400705826</c:v>
                </c:pt>
                <c:pt idx="109">
                  <c:v>8.3605571190143859</c:v>
                </c:pt>
                <c:pt idx="110">
                  <c:v>7.7029137018881579</c:v>
                </c:pt>
                <c:pt idx="111">
                  <c:v>7.1173989176080337</c:v>
                </c:pt>
                <c:pt idx="112">
                  <c:v>6.9604130696488706</c:v>
                </c:pt>
                <c:pt idx="113">
                  <c:v>5.9421264882921321</c:v>
                </c:pt>
                <c:pt idx="114">
                  <c:v>5.1678044003854469</c:v>
                </c:pt>
                <c:pt idx="115">
                  <c:v>4.3552965656778824</c:v>
                </c:pt>
                <c:pt idx="116">
                  <c:v>3.759174629508625</c:v>
                </c:pt>
                <c:pt idx="117">
                  <c:v>3.3836814526333283</c:v>
                </c:pt>
                <c:pt idx="118">
                  <c:v>3.3773171614998483</c:v>
                </c:pt>
                <c:pt idx="119">
                  <c:v>2.8618095796879994</c:v>
                </c:pt>
                <c:pt idx="120">
                  <c:v>2.6942165798397033</c:v>
                </c:pt>
                <c:pt idx="121">
                  <c:v>2.4184306307222529</c:v>
                </c:pt>
                <c:pt idx="122">
                  <c:v>2.0514231753582624</c:v>
                </c:pt>
                <c:pt idx="123">
                  <c:v>1.8159444034195167</c:v>
                </c:pt>
                <c:pt idx="124">
                  <c:v>1.6907800111277509</c:v>
                </c:pt>
                <c:pt idx="125">
                  <c:v>1.5444013150577194</c:v>
                </c:pt>
                <c:pt idx="126">
                  <c:v>1.5104584290124949</c:v>
                </c:pt>
                <c:pt idx="127">
                  <c:v>1.5083369986346684</c:v>
                </c:pt>
                <c:pt idx="128">
                  <c:v>1.4404512265442193</c:v>
                </c:pt>
                <c:pt idx="129">
                  <c:v>1.3662011633202904</c:v>
                </c:pt>
                <c:pt idx="130">
                  <c:v>1.2007295938498204</c:v>
                </c:pt>
                <c:pt idx="131">
                  <c:v>1.1455724040263302</c:v>
                </c:pt>
                <c:pt idx="132">
                  <c:v>1.0840509230693607</c:v>
                </c:pt>
                <c:pt idx="133">
                  <c:v>1.1010223660919733</c:v>
                </c:pt>
                <c:pt idx="134">
                  <c:v>0.94615794851063595</c:v>
                </c:pt>
                <c:pt idx="135">
                  <c:v>0.85493644226409482</c:v>
                </c:pt>
                <c:pt idx="136">
                  <c:v>0.79341496130712519</c:v>
                </c:pt>
                <c:pt idx="137">
                  <c:v>0.76159350563972705</c:v>
                </c:pt>
                <c:pt idx="138">
                  <c:v>0.73825777148363525</c:v>
                </c:pt>
                <c:pt idx="139">
                  <c:v>0.74037920186146178</c:v>
                </c:pt>
                <c:pt idx="140">
                  <c:v>0.66188627788187981</c:v>
                </c:pt>
                <c:pt idx="141">
                  <c:v>0.60672908805838976</c:v>
                </c:pt>
                <c:pt idx="142">
                  <c:v>0.5643004805018591</c:v>
                </c:pt>
                <c:pt idx="143">
                  <c:v>0.52187187294532833</c:v>
                </c:pt>
                <c:pt idx="144">
                  <c:v>0.51550758181184875</c:v>
                </c:pt>
                <c:pt idx="145">
                  <c:v>0.45186467047705259</c:v>
                </c:pt>
                <c:pt idx="146">
                  <c:v>0.4306503666987872</c:v>
                </c:pt>
                <c:pt idx="147">
                  <c:v>0.47944326538879756</c:v>
                </c:pt>
                <c:pt idx="148">
                  <c:v>0.44337894896574642</c:v>
                </c:pt>
                <c:pt idx="149">
                  <c:v>0.43913608821009337</c:v>
                </c:pt>
                <c:pt idx="150">
                  <c:v>0.44550037934357301</c:v>
                </c:pt>
                <c:pt idx="151">
                  <c:v>0.45822896161053223</c:v>
                </c:pt>
                <c:pt idx="152">
                  <c:v>0.46671468312183834</c:v>
                </c:pt>
                <c:pt idx="153">
                  <c:v>0.46671468312183834</c:v>
                </c:pt>
                <c:pt idx="154">
                  <c:v>0.41580035405400145</c:v>
                </c:pt>
                <c:pt idx="155">
                  <c:v>0.40731463254269523</c:v>
                </c:pt>
                <c:pt idx="156">
                  <c:v>0.37125031611964415</c:v>
                </c:pt>
                <c:pt idx="157">
                  <c:v>0.34155029083007266</c:v>
                </c:pt>
                <c:pt idx="158">
                  <c:v>0.46247182236618528</c:v>
                </c:pt>
                <c:pt idx="159">
                  <c:v>0.46247182236618523</c:v>
                </c:pt>
                <c:pt idx="160">
                  <c:v>0.45186467047705253</c:v>
                </c:pt>
                <c:pt idx="161">
                  <c:v>0.63218625259230821</c:v>
                </c:pt>
                <c:pt idx="162">
                  <c:v>0.80826497395191088</c:v>
                </c:pt>
                <c:pt idx="163">
                  <c:v>0.9801008345558605</c:v>
                </c:pt>
                <c:pt idx="164">
                  <c:v>1.1604224166711161</c:v>
                </c:pt>
                <c:pt idx="165">
                  <c:v>1.1731509989380753</c:v>
                </c:pt>
                <c:pt idx="166">
                  <c:v>1.1731509989380753</c:v>
                </c:pt>
                <c:pt idx="167">
                  <c:v>1.1710295685602488</c:v>
                </c:pt>
                <c:pt idx="168">
                  <c:v>0.97161511304455461</c:v>
                </c:pt>
                <c:pt idx="169">
                  <c:v>0.9567651003997687</c:v>
                </c:pt>
                <c:pt idx="170">
                  <c:v>0.9652508219110747</c:v>
                </c:pt>
                <c:pt idx="171">
                  <c:v>0.96949368266672786</c:v>
                </c:pt>
                <c:pt idx="172">
                  <c:v>0.98010083455586039</c:v>
                </c:pt>
                <c:pt idx="173">
                  <c:v>0.98222226493368725</c:v>
                </c:pt>
                <c:pt idx="174">
                  <c:v>0.99282941682281967</c:v>
                </c:pt>
                <c:pt idx="175">
                  <c:v>1.0352580243793505</c:v>
                </c:pt>
                <c:pt idx="176">
                  <c:v>0.88887932830931937</c:v>
                </c:pt>
                <c:pt idx="177">
                  <c:v>0.74037920186146167</c:v>
                </c:pt>
                <c:pt idx="178">
                  <c:v>0.56642191087968563</c:v>
                </c:pt>
                <c:pt idx="179">
                  <c:v>0.34791458196355224</c:v>
                </c:pt>
                <c:pt idx="180">
                  <c:v>0.30760740478484799</c:v>
                </c:pt>
                <c:pt idx="181">
                  <c:v>0.2779073794952765</c:v>
                </c:pt>
                <c:pt idx="182">
                  <c:v>0.26305736685049069</c:v>
                </c:pt>
                <c:pt idx="183">
                  <c:v>0.25032878458353147</c:v>
                </c:pt>
                <c:pt idx="184">
                  <c:v>0.23760020231657222</c:v>
                </c:pt>
                <c:pt idx="185">
                  <c:v>0.26517879722831728</c:v>
                </c:pt>
                <c:pt idx="186">
                  <c:v>0.31821455667398063</c:v>
                </c:pt>
                <c:pt idx="187">
                  <c:v>0.36912888574181757</c:v>
                </c:pt>
                <c:pt idx="188">
                  <c:v>0.41792178443182798</c:v>
                </c:pt>
                <c:pt idx="189">
                  <c:v>0.4073146325426954</c:v>
                </c:pt>
                <c:pt idx="190">
                  <c:v>0.41367892367617493</c:v>
                </c:pt>
                <c:pt idx="191">
                  <c:v>0.39670748065356254</c:v>
                </c:pt>
                <c:pt idx="192">
                  <c:v>0.39246461989790948</c:v>
                </c:pt>
                <c:pt idx="193">
                  <c:v>0.40095034140921565</c:v>
                </c:pt>
                <c:pt idx="194">
                  <c:v>0.3861003287644299</c:v>
                </c:pt>
                <c:pt idx="195">
                  <c:v>0.36488602498616457</c:v>
                </c:pt>
                <c:pt idx="196">
                  <c:v>0.36276459460833804</c:v>
                </c:pt>
                <c:pt idx="197">
                  <c:v>0.35215744271920529</c:v>
                </c:pt>
                <c:pt idx="198">
                  <c:v>0.36064316423051146</c:v>
                </c:pt>
                <c:pt idx="199">
                  <c:v>0.33306456931876649</c:v>
                </c:pt>
                <c:pt idx="200">
                  <c:v>0.28639310100658261</c:v>
                </c:pt>
                <c:pt idx="201">
                  <c:v>0.27366451873962344</c:v>
                </c:pt>
                <c:pt idx="202">
                  <c:v>0.25245021496135805</c:v>
                </c:pt>
                <c:pt idx="203">
                  <c:v>0.25881450609483764</c:v>
                </c:pt>
                <c:pt idx="204">
                  <c:v>0.26942165798397033</c:v>
                </c:pt>
                <c:pt idx="205">
                  <c:v>0.25032878458353147</c:v>
                </c:pt>
                <c:pt idx="206">
                  <c:v>0.25032878458353147</c:v>
                </c:pt>
                <c:pt idx="207">
                  <c:v>0.2673002276061438</c:v>
                </c:pt>
                <c:pt idx="208">
                  <c:v>0.27578594911744997</c:v>
                </c:pt>
                <c:pt idx="209">
                  <c:v>0.29912168327354188</c:v>
                </c:pt>
                <c:pt idx="210">
                  <c:v>0.30336454402919488</c:v>
                </c:pt>
                <c:pt idx="211">
                  <c:v>0.30336454402919494</c:v>
                </c:pt>
                <c:pt idx="212">
                  <c:v>0.30972883516267452</c:v>
                </c:pt>
                <c:pt idx="213">
                  <c:v>0.33518599969659302</c:v>
                </c:pt>
                <c:pt idx="214">
                  <c:v>0.32670027818528685</c:v>
                </c:pt>
                <c:pt idx="215">
                  <c:v>0.37337174649747062</c:v>
                </c:pt>
                <c:pt idx="216">
                  <c:v>0.39246461989790948</c:v>
                </c:pt>
                <c:pt idx="217">
                  <c:v>0.40095034140921565</c:v>
                </c:pt>
                <c:pt idx="218">
                  <c:v>0.45186467047705259</c:v>
                </c:pt>
                <c:pt idx="219">
                  <c:v>0.53884331596794066</c:v>
                </c:pt>
                <c:pt idx="220">
                  <c:v>0.57066477163533869</c:v>
                </c:pt>
                <c:pt idx="221">
                  <c:v>0.65127912599274718</c:v>
                </c:pt>
                <c:pt idx="222">
                  <c:v>0.65127912599274718</c:v>
                </c:pt>
                <c:pt idx="223">
                  <c:v>0.64279340448144084</c:v>
                </c:pt>
                <c:pt idx="224">
                  <c:v>0.72340775883884934</c:v>
                </c:pt>
                <c:pt idx="225">
                  <c:v>0.87190788528670704</c:v>
                </c:pt>
                <c:pt idx="226">
                  <c:v>0.87402931566453357</c:v>
                </c:pt>
                <c:pt idx="227">
                  <c:v>0.92706507511019709</c:v>
                </c:pt>
                <c:pt idx="228">
                  <c:v>1.0225294421123912</c:v>
                </c:pt>
                <c:pt idx="229">
                  <c:v>1.0628366192910954</c:v>
                </c:pt>
                <c:pt idx="230">
                  <c:v>1.088293783825014</c:v>
                </c:pt>
                <c:pt idx="231">
                  <c:v>1.1243581002480652</c:v>
                </c:pt>
                <c:pt idx="232">
                  <c:v>1.1349652521371978</c:v>
                </c:pt>
                <c:pt idx="233">
                  <c:v>1.272858226695923</c:v>
                </c:pt>
                <c:pt idx="234">
                  <c:v>1.3874154670985559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A0-475A-8DE3-40A4C69CFB82}"/>
            </c:ext>
          </c:extLst>
        </c:ser>
        <c:ser>
          <c:idx val="2"/>
          <c:order val="2"/>
          <c:tx>
            <c:strRef>
              <c:f>'EC (1st,2nd,3rd,4th)'!$D$3:$D$4</c:f>
              <c:strCache>
                <c:ptCount val="1"/>
                <c:pt idx="0">
                  <c:v>3rd Wave (Delta)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'EC (1st,2nd,3rd,4th)'!$A$5:$A$239</c:f>
              <c:strCache>
                <c:ptCount val="235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  <c:pt idx="234">
                  <c:v>213</c:v>
                </c:pt>
              </c:strCache>
            </c:strRef>
          </c:cat>
          <c:val>
            <c:numRef>
              <c:f>'EC (1st,2nd,3rd,4th)'!$D$5:$D$239</c:f>
              <c:numCache>
                <c:formatCode>General</c:formatCode>
                <c:ptCount val="235"/>
                <c:pt idx="0">
                  <c:v>1.4298440746550864</c:v>
                </c:pt>
                <c:pt idx="1">
                  <c:v>1.4128726316324742</c:v>
                </c:pt>
                <c:pt idx="2">
                  <c:v>1.4383297961663928</c:v>
                </c:pt>
                <c:pt idx="3">
                  <c:v>1.4786369733450968</c:v>
                </c:pt>
                <c:pt idx="4">
                  <c:v>1.5889513529920767</c:v>
                </c:pt>
                <c:pt idx="5">
                  <c:v>1.6483514035712201</c:v>
                </c:pt>
                <c:pt idx="6">
                  <c:v>1.6929014415055774</c:v>
                </c:pt>
                <c:pt idx="7">
                  <c:v>1.8859516058877923</c:v>
                </c:pt>
                <c:pt idx="8">
                  <c:v>1.9856588336456398</c:v>
                </c:pt>
                <c:pt idx="9">
                  <c:v>1.9899016944012928</c:v>
                </c:pt>
                <c:pt idx="10">
                  <c:v>2.1426446816048035</c:v>
                </c:pt>
                <c:pt idx="11">
                  <c:v>2.2975090991861404</c:v>
                </c:pt>
                <c:pt idx="12">
                  <c:v>2.673002276061438</c:v>
                </c:pt>
                <c:pt idx="13">
                  <c:v>2.632695098882734</c:v>
                </c:pt>
                <c:pt idx="14">
                  <c:v>2.7324023266405812</c:v>
                </c:pt>
                <c:pt idx="15">
                  <c:v>2.8575667189323464</c:v>
                </c:pt>
                <c:pt idx="16">
                  <c:v>2.986973971979765</c:v>
                </c:pt>
                <c:pt idx="17">
                  <c:v>3.4091386171672462</c:v>
                </c:pt>
                <c:pt idx="18">
                  <c:v>3.9225247686012685</c:v>
                </c:pt>
                <c:pt idx="19">
                  <c:v>3.8928247433116971</c:v>
                </c:pt>
                <c:pt idx="20">
                  <c:v>4.3298394011439632</c:v>
                </c:pt>
                <c:pt idx="21">
                  <c:v>4.7201825906640469</c:v>
                </c:pt>
                <c:pt idx="22">
                  <c:v>5.2017472864306713</c:v>
                </c:pt>
                <c:pt idx="23">
                  <c:v>5.3884331596794066</c:v>
                </c:pt>
                <c:pt idx="24">
                  <c:v>5.4202546153468045</c:v>
                </c:pt>
                <c:pt idx="25">
                  <c:v>5.7172548682425202</c:v>
                </c:pt>
                <c:pt idx="26">
                  <c:v>6.0269837034051941</c:v>
                </c:pt>
                <c:pt idx="27">
                  <c:v>6.5743127408844417</c:v>
                </c:pt>
                <c:pt idx="28">
                  <c:v>6.591284183907054</c:v>
                </c:pt>
                <c:pt idx="29">
                  <c:v>6.4724840827487666</c:v>
                </c:pt>
                <c:pt idx="30">
                  <c:v>6.7291771584657782</c:v>
                </c:pt>
                <c:pt idx="31">
                  <c:v>6.9816273734271359</c:v>
                </c:pt>
                <c:pt idx="32">
                  <c:v>6.8670701330245034</c:v>
                </c:pt>
                <c:pt idx="33">
                  <c:v>7.2871133478341577</c:v>
                </c:pt>
                <c:pt idx="34">
                  <c:v>7.4143991705037502</c:v>
                </c:pt>
                <c:pt idx="35">
                  <c:v>8.0253711193177928</c:v>
                </c:pt>
                <c:pt idx="36">
                  <c:v>8.3096427899465493</c:v>
                </c:pt>
                <c:pt idx="37">
                  <c:v>8.4899643720618041</c:v>
                </c:pt>
                <c:pt idx="38">
                  <c:v>8.6490716503987972</c:v>
                </c:pt>
                <c:pt idx="39">
                  <c:v>8.8590932578036234</c:v>
                </c:pt>
                <c:pt idx="40">
                  <c:v>8.9991076627401743</c:v>
                </c:pt>
                <c:pt idx="41">
                  <c:v>9.0903291689867149</c:v>
                </c:pt>
                <c:pt idx="42">
                  <c:v>9.0457791310523579</c:v>
                </c:pt>
                <c:pt idx="43">
                  <c:v>9.2706507511019698</c:v>
                </c:pt>
                <c:pt idx="44">
                  <c:v>9.3300508016811143</c:v>
                </c:pt>
                <c:pt idx="45">
                  <c:v>9.4000580041493897</c:v>
                </c:pt>
                <c:pt idx="46">
                  <c:v>9.6334153457103078</c:v>
                </c:pt>
                <c:pt idx="47">
                  <c:v>9.8646512568933993</c:v>
                </c:pt>
                <c:pt idx="48">
                  <c:v>10.148922927522156</c:v>
                </c:pt>
                <c:pt idx="49">
                  <c:v>10.061944282031268</c:v>
                </c:pt>
                <c:pt idx="50">
                  <c:v>9.9473870416286356</c:v>
                </c:pt>
                <c:pt idx="51">
                  <c:v>10.178622952811727</c:v>
                </c:pt>
                <c:pt idx="52">
                  <c:v>10.235901573013043</c:v>
                </c:pt>
                <c:pt idx="53">
                  <c:v>10.405616003239166</c:v>
                </c:pt>
                <c:pt idx="54">
                  <c:v>10.274087319813921</c:v>
                </c:pt>
                <c:pt idx="55">
                  <c:v>10.170137231300421</c:v>
                </c:pt>
                <c:pt idx="56">
                  <c:v>10.4480446107957</c:v>
                </c:pt>
                <c:pt idx="57">
                  <c:v>10.513808952508324</c:v>
                </c:pt>
                <c:pt idx="58">
                  <c:v>10.348337383037853</c:v>
                </c:pt>
                <c:pt idx="59">
                  <c:v>10.632609053666609</c:v>
                </c:pt>
                <c:pt idx="60">
                  <c:v>10.789594901625772</c:v>
                </c:pt>
                <c:pt idx="61">
                  <c:v>11.192666673412814</c:v>
                </c:pt>
                <c:pt idx="62">
                  <c:v>11.307223913815449</c:v>
                </c:pt>
                <c:pt idx="63">
                  <c:v>11.364502534016763</c:v>
                </c:pt>
                <c:pt idx="64">
                  <c:v>11.209638116435427</c:v>
                </c:pt>
                <c:pt idx="65">
                  <c:v>11.165088078501068</c:v>
                </c:pt>
                <c:pt idx="66">
                  <c:v>11.281766749281529</c:v>
                </c:pt>
                <c:pt idx="67">
                  <c:v>11.59361701482203</c:v>
                </c:pt>
                <c:pt idx="68">
                  <c:v>11.546945546509845</c:v>
                </c:pt>
                <c:pt idx="69">
                  <c:v>12.289446178749133</c:v>
                </c:pt>
                <c:pt idx="70">
                  <c:v>12.944968165497537</c:v>
                </c:pt>
                <c:pt idx="71">
                  <c:v>13.710804531892915</c:v>
                </c:pt>
                <c:pt idx="72">
                  <c:v>14.171154923881272</c:v>
                </c:pt>
                <c:pt idx="73">
                  <c:v>13.990833341766017</c:v>
                </c:pt>
                <c:pt idx="74">
                  <c:v>13.791418886250323</c:v>
                </c:pt>
                <c:pt idx="75">
                  <c:v>15.066398543324071</c:v>
                </c:pt>
                <c:pt idx="76">
                  <c:v>15.055791391434939</c:v>
                </c:pt>
                <c:pt idx="77">
                  <c:v>15.327334479796734</c:v>
                </c:pt>
                <c:pt idx="78">
                  <c:v>16.432599706644361</c:v>
                </c:pt>
                <c:pt idx="79">
                  <c:v>18.100043983616022</c:v>
                </c:pt>
                <c:pt idx="80">
                  <c:v>20.408160234691298</c:v>
                </c:pt>
                <c:pt idx="81">
                  <c:v>22.270776106422996</c:v>
                </c:pt>
                <c:pt idx="82">
                  <c:v>22.037418764862078</c:v>
                </c:pt>
                <c:pt idx="83">
                  <c:v>23.129955409442744</c:v>
                </c:pt>
                <c:pt idx="84">
                  <c:v>24.634049547321755</c:v>
                </c:pt>
                <c:pt idx="85">
                  <c:v>25.382914470694523</c:v>
                </c:pt>
                <c:pt idx="86">
                  <c:v>25.056214192509238</c:v>
                </c:pt>
                <c:pt idx="87">
                  <c:v>25.639607546411533</c:v>
                </c:pt>
                <c:pt idx="88">
                  <c:v>25.442314521273669</c:v>
                </c:pt>
                <c:pt idx="89">
                  <c:v>25.911150634773332</c:v>
                </c:pt>
                <c:pt idx="90">
                  <c:v>26.063893621976849</c:v>
                </c:pt>
                <c:pt idx="91">
                  <c:v>25.302300116337115</c:v>
                </c:pt>
                <c:pt idx="92">
                  <c:v>24.214006332512103</c:v>
                </c:pt>
                <c:pt idx="93">
                  <c:v>23.460898548383682</c:v>
                </c:pt>
                <c:pt idx="94">
                  <c:v>22.385333346825629</c:v>
                </c:pt>
                <c:pt idx="95">
                  <c:v>21.55373263871763</c:v>
                </c:pt>
                <c:pt idx="96">
                  <c:v>21.543125486828494</c:v>
                </c:pt>
                <c:pt idx="97">
                  <c:v>21.765875676500279</c:v>
                </c:pt>
                <c:pt idx="98">
                  <c:v>21.101867968240573</c:v>
                </c:pt>
                <c:pt idx="99">
                  <c:v>20.429374538469556</c:v>
                </c:pt>
                <c:pt idx="100">
                  <c:v>20.58636038642873</c:v>
                </c:pt>
                <c:pt idx="101">
                  <c:v>19.92447410854685</c:v>
                </c:pt>
                <c:pt idx="102">
                  <c:v>19.625352425273302</c:v>
                </c:pt>
                <c:pt idx="103">
                  <c:v>18.488265742758276</c:v>
                </c:pt>
                <c:pt idx="104">
                  <c:v>16.559885529313952</c:v>
                </c:pt>
                <c:pt idx="105">
                  <c:v>15.57554183400244</c:v>
                </c:pt>
                <c:pt idx="106">
                  <c:v>15.365520226597614</c:v>
                </c:pt>
                <c:pt idx="107">
                  <c:v>15.066398543324071</c:v>
                </c:pt>
                <c:pt idx="108">
                  <c:v>13.742625987560313</c:v>
                </c:pt>
                <c:pt idx="109">
                  <c:v>12.611903596178767</c:v>
                </c:pt>
                <c:pt idx="110">
                  <c:v>12.049724546054735</c:v>
                </c:pt>
                <c:pt idx="111">
                  <c:v>11.411174002328947</c:v>
                </c:pt>
                <c:pt idx="112">
                  <c:v>10.732316281424456</c:v>
                </c:pt>
                <c:pt idx="113">
                  <c:v>9.7691868898912073</c:v>
                </c:pt>
                <c:pt idx="114">
                  <c:v>8.3053999291908962</c:v>
                </c:pt>
                <c:pt idx="115">
                  <c:v>7.5989636133746581</c:v>
                </c:pt>
                <c:pt idx="116">
                  <c:v>6.8076700824453598</c:v>
                </c:pt>
                <c:pt idx="117">
                  <c:v>5.8827264377129893</c:v>
                </c:pt>
                <c:pt idx="118">
                  <c:v>5.0299114258267208</c:v>
                </c:pt>
                <c:pt idx="119">
                  <c:v>4.406210894745719</c:v>
                </c:pt>
                <c:pt idx="120">
                  <c:v>4.0816320469382594</c:v>
                </c:pt>
                <c:pt idx="121">
                  <c:v>3.8185746800877682</c:v>
                </c:pt>
                <c:pt idx="122">
                  <c:v>3.5109672753029209</c:v>
                </c:pt>
                <c:pt idx="123">
                  <c:v>3.2479099084524301</c:v>
                </c:pt>
                <c:pt idx="124">
                  <c:v>2.7981666683532032</c:v>
                </c:pt>
                <c:pt idx="125">
                  <c:v>2.6581522634166523</c:v>
                </c:pt>
                <c:pt idx="126">
                  <c:v>2.5223807192357532</c:v>
                </c:pt>
                <c:pt idx="127">
                  <c:v>2.4332806433670391</c:v>
                </c:pt>
                <c:pt idx="128">
                  <c:v>2.4120663395887738</c:v>
                </c:pt>
                <c:pt idx="129">
                  <c:v>2.1617375550052422</c:v>
                </c:pt>
                <c:pt idx="130">
                  <c:v>1.9729302513786802</c:v>
                </c:pt>
                <c:pt idx="131">
                  <c:v>1.8180658337973428</c:v>
                </c:pt>
                <c:pt idx="132">
                  <c:v>1.6250156694151279</c:v>
                </c:pt>
                <c:pt idx="133">
                  <c:v>1.4701512518337909</c:v>
                </c:pt>
                <c:pt idx="134">
                  <c:v>1.3577154418089843</c:v>
                </c:pt>
                <c:pt idx="135">
                  <c:v>1.3322582772750657</c:v>
                </c:pt>
                <c:pt idx="136">
                  <c:v>1.3089225431189739</c:v>
                </c:pt>
                <c:pt idx="137">
                  <c:v>1.2283081887615654</c:v>
                </c:pt>
                <c:pt idx="138">
                  <c:v>1.1095080876032795</c:v>
                </c:pt>
                <c:pt idx="139">
                  <c:v>1.0585937585354426</c:v>
                </c:pt>
                <c:pt idx="140">
                  <c:v>0.99919370795629958</c:v>
                </c:pt>
                <c:pt idx="141">
                  <c:v>0.90797220170975845</c:v>
                </c:pt>
                <c:pt idx="142">
                  <c:v>0.87827217642018673</c:v>
                </c:pt>
                <c:pt idx="143">
                  <c:v>0.81250783470756416</c:v>
                </c:pt>
                <c:pt idx="144">
                  <c:v>0.73401491072798219</c:v>
                </c:pt>
                <c:pt idx="145">
                  <c:v>0.64915769561492065</c:v>
                </c:pt>
                <c:pt idx="146">
                  <c:v>0.5706647716353388</c:v>
                </c:pt>
                <c:pt idx="147">
                  <c:v>0.48368612614445061</c:v>
                </c:pt>
                <c:pt idx="148">
                  <c:v>0.47520040463314445</c:v>
                </c:pt>
                <c:pt idx="149">
                  <c:v>0.4603503919883587</c:v>
                </c:pt>
                <c:pt idx="150">
                  <c:v>0.47307897425531792</c:v>
                </c:pt>
                <c:pt idx="151">
                  <c:v>0.42216464518748104</c:v>
                </c:pt>
                <c:pt idx="152">
                  <c:v>0.42640750594313415</c:v>
                </c:pt>
                <c:pt idx="153">
                  <c:v>0.39458605027573601</c:v>
                </c:pt>
                <c:pt idx="154">
                  <c:v>0.38397889838660337</c:v>
                </c:pt>
                <c:pt idx="155">
                  <c:v>0.3670074553639911</c:v>
                </c:pt>
                <c:pt idx="156">
                  <c:v>0.37337174649747068</c:v>
                </c:pt>
                <c:pt idx="157">
                  <c:v>0.3373074300744196</c:v>
                </c:pt>
                <c:pt idx="158">
                  <c:v>0.31397169591832769</c:v>
                </c:pt>
                <c:pt idx="159">
                  <c:v>0.28851453138440913</c:v>
                </c:pt>
                <c:pt idx="160">
                  <c:v>0.28215024025092955</c:v>
                </c:pt>
                <c:pt idx="161">
                  <c:v>0.28215024025092955</c:v>
                </c:pt>
                <c:pt idx="162">
                  <c:v>0.27154308836179686</c:v>
                </c:pt>
                <c:pt idx="163">
                  <c:v>0.26730022760614386</c:v>
                </c:pt>
                <c:pt idx="164">
                  <c:v>0.25457164533918458</c:v>
                </c:pt>
                <c:pt idx="165">
                  <c:v>0.24396449345005186</c:v>
                </c:pt>
                <c:pt idx="166">
                  <c:v>0.21850732891613342</c:v>
                </c:pt>
                <c:pt idx="167">
                  <c:v>0.22062875929395995</c:v>
                </c:pt>
                <c:pt idx="168">
                  <c:v>0.21002160740482725</c:v>
                </c:pt>
                <c:pt idx="169">
                  <c:v>0.20365731627134762</c:v>
                </c:pt>
                <c:pt idx="170">
                  <c:v>0.20153588589352109</c:v>
                </c:pt>
                <c:pt idx="171">
                  <c:v>0.20365731627134762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A0-475A-8DE3-40A4C69CFB82}"/>
            </c:ext>
          </c:extLst>
        </c:ser>
        <c:ser>
          <c:idx val="3"/>
          <c:order val="3"/>
          <c:tx>
            <c:strRef>
              <c:f>'EC (1st,2nd,3rd,4th)'!$E$3:$E$4</c:f>
              <c:strCache>
                <c:ptCount val="1"/>
                <c:pt idx="0">
                  <c:v>4th wave (Omicron)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circle"/>
              <c:size val="10"/>
              <c:spPr>
                <a:solidFill>
                  <a:schemeClr val="accent2">
                    <a:lumMod val="60000"/>
                  </a:schemeClr>
                </a:solidFill>
                <a:ln w="285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FA0-475A-8DE3-40A4C69CFB82}"/>
              </c:ext>
            </c:extLst>
          </c:dPt>
          <c:cat>
            <c:strRef>
              <c:f>'EC (1st,2nd,3rd,4th)'!$A$5:$A$239</c:f>
              <c:strCache>
                <c:ptCount val="235"/>
                <c:pt idx="0">
                  <c:v>-21</c:v>
                </c:pt>
                <c:pt idx="1">
                  <c:v>-20</c:v>
                </c:pt>
                <c:pt idx="2">
                  <c:v>-19</c:v>
                </c:pt>
                <c:pt idx="3">
                  <c:v>-18</c:v>
                </c:pt>
                <c:pt idx="4">
                  <c:v>-17</c:v>
                </c:pt>
                <c:pt idx="5">
                  <c:v>-16</c:v>
                </c:pt>
                <c:pt idx="6">
                  <c:v>-15</c:v>
                </c:pt>
                <c:pt idx="7">
                  <c:v>-14</c:v>
                </c:pt>
                <c:pt idx="8">
                  <c:v>-13</c:v>
                </c:pt>
                <c:pt idx="9">
                  <c:v>-12</c:v>
                </c:pt>
                <c:pt idx="10">
                  <c:v>-11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-7</c:v>
                </c:pt>
                <c:pt idx="15">
                  <c:v>-6</c:v>
                </c:pt>
                <c:pt idx="16">
                  <c:v>-5</c:v>
                </c:pt>
                <c:pt idx="17">
                  <c:v>-4</c:v>
                </c:pt>
                <c:pt idx="18">
                  <c:v>-3</c:v>
                </c:pt>
                <c:pt idx="19">
                  <c:v>-2</c:v>
                </c:pt>
                <c:pt idx="20">
                  <c:v>-1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22</c:v>
                </c:pt>
                <c:pt idx="44">
                  <c:v>23</c:v>
                </c:pt>
                <c:pt idx="45">
                  <c:v>24</c:v>
                </c:pt>
                <c:pt idx="46">
                  <c:v>25</c:v>
                </c:pt>
                <c:pt idx="47">
                  <c:v>26</c:v>
                </c:pt>
                <c:pt idx="48">
                  <c:v>27</c:v>
                </c:pt>
                <c:pt idx="49">
                  <c:v>28</c:v>
                </c:pt>
                <c:pt idx="50">
                  <c:v>29</c:v>
                </c:pt>
                <c:pt idx="51">
                  <c:v>30</c:v>
                </c:pt>
                <c:pt idx="52">
                  <c:v>31</c:v>
                </c:pt>
                <c:pt idx="53">
                  <c:v>32</c:v>
                </c:pt>
                <c:pt idx="54">
                  <c:v>33</c:v>
                </c:pt>
                <c:pt idx="55">
                  <c:v>34</c:v>
                </c:pt>
                <c:pt idx="56">
                  <c:v>35</c:v>
                </c:pt>
                <c:pt idx="57">
                  <c:v>36</c:v>
                </c:pt>
                <c:pt idx="58">
                  <c:v>37</c:v>
                </c:pt>
                <c:pt idx="59">
                  <c:v>38</c:v>
                </c:pt>
                <c:pt idx="60">
                  <c:v>39</c:v>
                </c:pt>
                <c:pt idx="61">
                  <c:v>40</c:v>
                </c:pt>
                <c:pt idx="62">
                  <c:v>41</c:v>
                </c:pt>
                <c:pt idx="63">
                  <c:v>42</c:v>
                </c:pt>
                <c:pt idx="64">
                  <c:v>43</c:v>
                </c:pt>
                <c:pt idx="65">
                  <c:v>44</c:v>
                </c:pt>
                <c:pt idx="66">
                  <c:v>45</c:v>
                </c:pt>
                <c:pt idx="67">
                  <c:v>46</c:v>
                </c:pt>
                <c:pt idx="68">
                  <c:v>47</c:v>
                </c:pt>
                <c:pt idx="69">
                  <c:v>48</c:v>
                </c:pt>
                <c:pt idx="70">
                  <c:v>49</c:v>
                </c:pt>
                <c:pt idx="71">
                  <c:v>50</c:v>
                </c:pt>
                <c:pt idx="72">
                  <c:v>51</c:v>
                </c:pt>
                <c:pt idx="73">
                  <c:v>52</c:v>
                </c:pt>
                <c:pt idx="74">
                  <c:v>53</c:v>
                </c:pt>
                <c:pt idx="75">
                  <c:v>54</c:v>
                </c:pt>
                <c:pt idx="76">
                  <c:v>55</c:v>
                </c:pt>
                <c:pt idx="77">
                  <c:v>56</c:v>
                </c:pt>
                <c:pt idx="78">
                  <c:v>57</c:v>
                </c:pt>
                <c:pt idx="79">
                  <c:v>58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62</c:v>
                </c:pt>
                <c:pt idx="84">
                  <c:v>63</c:v>
                </c:pt>
                <c:pt idx="85">
                  <c:v>64</c:v>
                </c:pt>
                <c:pt idx="86">
                  <c:v>65</c:v>
                </c:pt>
                <c:pt idx="87">
                  <c:v>66</c:v>
                </c:pt>
                <c:pt idx="88">
                  <c:v>67</c:v>
                </c:pt>
                <c:pt idx="89">
                  <c:v>68</c:v>
                </c:pt>
                <c:pt idx="90">
                  <c:v>69</c:v>
                </c:pt>
                <c:pt idx="91">
                  <c:v>70</c:v>
                </c:pt>
                <c:pt idx="92">
                  <c:v>71</c:v>
                </c:pt>
                <c:pt idx="93">
                  <c:v>72</c:v>
                </c:pt>
                <c:pt idx="94">
                  <c:v>73</c:v>
                </c:pt>
                <c:pt idx="95">
                  <c:v>74</c:v>
                </c:pt>
                <c:pt idx="96">
                  <c:v>75</c:v>
                </c:pt>
                <c:pt idx="97">
                  <c:v>76</c:v>
                </c:pt>
                <c:pt idx="98">
                  <c:v>77</c:v>
                </c:pt>
                <c:pt idx="99">
                  <c:v>78</c:v>
                </c:pt>
                <c:pt idx="100">
                  <c:v>79</c:v>
                </c:pt>
                <c:pt idx="101">
                  <c:v>80</c:v>
                </c:pt>
                <c:pt idx="102">
                  <c:v>81</c:v>
                </c:pt>
                <c:pt idx="103">
                  <c:v>82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86</c:v>
                </c:pt>
                <c:pt idx="108">
                  <c:v>87</c:v>
                </c:pt>
                <c:pt idx="109">
                  <c:v>88</c:v>
                </c:pt>
                <c:pt idx="110">
                  <c:v>89</c:v>
                </c:pt>
                <c:pt idx="111">
                  <c:v>90</c:v>
                </c:pt>
                <c:pt idx="112">
                  <c:v>91</c:v>
                </c:pt>
                <c:pt idx="113">
                  <c:v>92</c:v>
                </c:pt>
                <c:pt idx="114">
                  <c:v>93</c:v>
                </c:pt>
                <c:pt idx="115">
                  <c:v>94</c:v>
                </c:pt>
                <c:pt idx="116">
                  <c:v>95</c:v>
                </c:pt>
                <c:pt idx="117">
                  <c:v>96</c:v>
                </c:pt>
                <c:pt idx="118">
                  <c:v>97</c:v>
                </c:pt>
                <c:pt idx="119">
                  <c:v>98</c:v>
                </c:pt>
                <c:pt idx="120">
                  <c:v>99</c:v>
                </c:pt>
                <c:pt idx="121">
                  <c:v>100</c:v>
                </c:pt>
                <c:pt idx="122">
                  <c:v>101</c:v>
                </c:pt>
                <c:pt idx="123">
                  <c:v>102</c:v>
                </c:pt>
                <c:pt idx="124">
                  <c:v>103</c:v>
                </c:pt>
                <c:pt idx="125">
                  <c:v>104</c:v>
                </c:pt>
                <c:pt idx="126">
                  <c:v>105</c:v>
                </c:pt>
                <c:pt idx="127">
                  <c:v>106</c:v>
                </c:pt>
                <c:pt idx="128">
                  <c:v>107</c:v>
                </c:pt>
                <c:pt idx="129">
                  <c:v>108</c:v>
                </c:pt>
                <c:pt idx="130">
                  <c:v>109</c:v>
                </c:pt>
                <c:pt idx="131">
                  <c:v>110</c:v>
                </c:pt>
                <c:pt idx="132">
                  <c:v>111</c:v>
                </c:pt>
                <c:pt idx="133">
                  <c:v>112</c:v>
                </c:pt>
                <c:pt idx="134">
                  <c:v>113</c:v>
                </c:pt>
                <c:pt idx="135">
                  <c:v>114</c:v>
                </c:pt>
                <c:pt idx="136">
                  <c:v>115</c:v>
                </c:pt>
                <c:pt idx="137">
                  <c:v>116</c:v>
                </c:pt>
                <c:pt idx="138">
                  <c:v>117</c:v>
                </c:pt>
                <c:pt idx="139">
                  <c:v>118</c:v>
                </c:pt>
                <c:pt idx="140">
                  <c:v>119</c:v>
                </c:pt>
                <c:pt idx="141">
                  <c:v>120</c:v>
                </c:pt>
                <c:pt idx="142">
                  <c:v>121</c:v>
                </c:pt>
                <c:pt idx="143">
                  <c:v>122</c:v>
                </c:pt>
                <c:pt idx="144">
                  <c:v>123</c:v>
                </c:pt>
                <c:pt idx="145">
                  <c:v>124</c:v>
                </c:pt>
                <c:pt idx="146">
                  <c:v>125</c:v>
                </c:pt>
                <c:pt idx="147">
                  <c:v>126</c:v>
                </c:pt>
                <c:pt idx="148">
                  <c:v>127</c:v>
                </c:pt>
                <c:pt idx="149">
                  <c:v>128</c:v>
                </c:pt>
                <c:pt idx="150">
                  <c:v>129</c:v>
                </c:pt>
                <c:pt idx="151">
                  <c:v>130</c:v>
                </c:pt>
                <c:pt idx="152">
                  <c:v>131</c:v>
                </c:pt>
                <c:pt idx="153">
                  <c:v>132</c:v>
                </c:pt>
                <c:pt idx="154">
                  <c:v>133</c:v>
                </c:pt>
                <c:pt idx="155">
                  <c:v>134</c:v>
                </c:pt>
                <c:pt idx="156">
                  <c:v>135</c:v>
                </c:pt>
                <c:pt idx="157">
                  <c:v>136</c:v>
                </c:pt>
                <c:pt idx="158">
                  <c:v>137</c:v>
                </c:pt>
                <c:pt idx="159">
                  <c:v>138</c:v>
                </c:pt>
                <c:pt idx="160">
                  <c:v>139</c:v>
                </c:pt>
                <c:pt idx="161">
                  <c:v>140</c:v>
                </c:pt>
                <c:pt idx="162">
                  <c:v>141</c:v>
                </c:pt>
                <c:pt idx="163">
                  <c:v>142</c:v>
                </c:pt>
                <c:pt idx="164">
                  <c:v>143</c:v>
                </c:pt>
                <c:pt idx="165">
                  <c:v>144</c:v>
                </c:pt>
                <c:pt idx="166">
                  <c:v>145</c:v>
                </c:pt>
                <c:pt idx="167">
                  <c:v>146</c:v>
                </c:pt>
                <c:pt idx="168">
                  <c:v>147</c:v>
                </c:pt>
                <c:pt idx="169">
                  <c:v>148</c:v>
                </c:pt>
                <c:pt idx="170">
                  <c:v>149</c:v>
                </c:pt>
                <c:pt idx="171">
                  <c:v>150</c:v>
                </c:pt>
                <c:pt idx="172">
                  <c:v>151</c:v>
                </c:pt>
                <c:pt idx="173">
                  <c:v>152</c:v>
                </c:pt>
                <c:pt idx="174">
                  <c:v>153</c:v>
                </c:pt>
                <c:pt idx="175">
                  <c:v>154</c:v>
                </c:pt>
                <c:pt idx="176">
                  <c:v>155</c:v>
                </c:pt>
                <c:pt idx="177">
                  <c:v>156</c:v>
                </c:pt>
                <c:pt idx="178">
                  <c:v>157</c:v>
                </c:pt>
                <c:pt idx="179">
                  <c:v>158</c:v>
                </c:pt>
                <c:pt idx="180">
                  <c:v>159</c:v>
                </c:pt>
                <c:pt idx="181">
                  <c:v>160</c:v>
                </c:pt>
                <c:pt idx="182">
                  <c:v>161</c:v>
                </c:pt>
                <c:pt idx="183">
                  <c:v>162</c:v>
                </c:pt>
                <c:pt idx="184">
                  <c:v>163</c:v>
                </c:pt>
                <c:pt idx="185">
                  <c:v>164</c:v>
                </c:pt>
                <c:pt idx="186">
                  <c:v>165</c:v>
                </c:pt>
                <c:pt idx="187">
                  <c:v>166</c:v>
                </c:pt>
                <c:pt idx="188">
                  <c:v>167</c:v>
                </c:pt>
                <c:pt idx="189">
                  <c:v>168</c:v>
                </c:pt>
                <c:pt idx="190">
                  <c:v>169</c:v>
                </c:pt>
                <c:pt idx="191">
                  <c:v>170</c:v>
                </c:pt>
                <c:pt idx="192">
                  <c:v>171</c:v>
                </c:pt>
                <c:pt idx="193">
                  <c:v>172</c:v>
                </c:pt>
                <c:pt idx="194">
                  <c:v>173</c:v>
                </c:pt>
                <c:pt idx="195">
                  <c:v>174</c:v>
                </c:pt>
                <c:pt idx="196">
                  <c:v>175</c:v>
                </c:pt>
                <c:pt idx="197">
                  <c:v>176</c:v>
                </c:pt>
                <c:pt idx="198">
                  <c:v>177</c:v>
                </c:pt>
                <c:pt idx="199">
                  <c:v>178</c:v>
                </c:pt>
                <c:pt idx="200">
                  <c:v>179</c:v>
                </c:pt>
                <c:pt idx="201">
                  <c:v>180</c:v>
                </c:pt>
                <c:pt idx="202">
                  <c:v>181</c:v>
                </c:pt>
                <c:pt idx="203">
                  <c:v>182</c:v>
                </c:pt>
                <c:pt idx="204">
                  <c:v>183</c:v>
                </c:pt>
                <c:pt idx="205">
                  <c:v>184</c:v>
                </c:pt>
                <c:pt idx="206">
                  <c:v>185</c:v>
                </c:pt>
                <c:pt idx="207">
                  <c:v>186</c:v>
                </c:pt>
                <c:pt idx="208">
                  <c:v>187</c:v>
                </c:pt>
                <c:pt idx="209">
                  <c:v>188</c:v>
                </c:pt>
                <c:pt idx="210">
                  <c:v>189</c:v>
                </c:pt>
                <c:pt idx="211">
                  <c:v>190</c:v>
                </c:pt>
                <c:pt idx="212">
                  <c:v>191</c:v>
                </c:pt>
                <c:pt idx="213">
                  <c:v>192</c:v>
                </c:pt>
                <c:pt idx="214">
                  <c:v>193</c:v>
                </c:pt>
                <c:pt idx="215">
                  <c:v>194</c:v>
                </c:pt>
                <c:pt idx="216">
                  <c:v>195</c:v>
                </c:pt>
                <c:pt idx="217">
                  <c:v>196</c:v>
                </c:pt>
                <c:pt idx="218">
                  <c:v>197</c:v>
                </c:pt>
                <c:pt idx="219">
                  <c:v>198</c:v>
                </c:pt>
                <c:pt idx="220">
                  <c:v>199</c:v>
                </c:pt>
                <c:pt idx="221">
                  <c:v>200</c:v>
                </c:pt>
                <c:pt idx="222">
                  <c:v>201</c:v>
                </c:pt>
                <c:pt idx="223">
                  <c:v>202</c:v>
                </c:pt>
                <c:pt idx="224">
                  <c:v>203</c:v>
                </c:pt>
                <c:pt idx="225">
                  <c:v>204</c:v>
                </c:pt>
                <c:pt idx="226">
                  <c:v>205</c:v>
                </c:pt>
                <c:pt idx="227">
                  <c:v>206</c:v>
                </c:pt>
                <c:pt idx="228">
                  <c:v>207</c:v>
                </c:pt>
                <c:pt idx="229">
                  <c:v>208</c:v>
                </c:pt>
                <c:pt idx="230">
                  <c:v>209</c:v>
                </c:pt>
                <c:pt idx="231">
                  <c:v>210</c:v>
                </c:pt>
                <c:pt idx="232">
                  <c:v>211</c:v>
                </c:pt>
                <c:pt idx="233">
                  <c:v>212</c:v>
                </c:pt>
                <c:pt idx="234">
                  <c:v>213</c:v>
                </c:pt>
              </c:strCache>
            </c:strRef>
          </c:cat>
          <c:val>
            <c:numRef>
              <c:f>'EC (1st,2nd,3rd,4th)'!$E$5:$E$239</c:f>
              <c:numCache>
                <c:formatCode>General</c:formatCode>
                <c:ptCount val="235"/>
                <c:pt idx="0">
                  <c:v>0.21638589853830689</c:v>
                </c:pt>
                <c:pt idx="1">
                  <c:v>0.22911448080526611</c:v>
                </c:pt>
                <c:pt idx="2">
                  <c:v>0.21850732891613342</c:v>
                </c:pt>
                <c:pt idx="3">
                  <c:v>0.21638589853830686</c:v>
                </c:pt>
                <c:pt idx="4">
                  <c:v>0.21002160740482728</c:v>
                </c:pt>
                <c:pt idx="5">
                  <c:v>0.20577874664917423</c:v>
                </c:pt>
                <c:pt idx="6">
                  <c:v>0.24184306307222533</c:v>
                </c:pt>
                <c:pt idx="7">
                  <c:v>0.23760020231657225</c:v>
                </c:pt>
                <c:pt idx="8">
                  <c:v>0.26305736685049069</c:v>
                </c:pt>
                <c:pt idx="9">
                  <c:v>0.27366451873962339</c:v>
                </c:pt>
                <c:pt idx="10">
                  <c:v>0.28639310100658261</c:v>
                </c:pt>
                <c:pt idx="11">
                  <c:v>0.31397169591832758</c:v>
                </c:pt>
                <c:pt idx="12">
                  <c:v>0.32457884780746038</c:v>
                </c:pt>
                <c:pt idx="13">
                  <c:v>0.40731463254269534</c:v>
                </c:pt>
                <c:pt idx="14">
                  <c:v>0.60672908805838988</c:v>
                </c:pt>
                <c:pt idx="15">
                  <c:v>0.95252223964411553</c:v>
                </c:pt>
                <c:pt idx="16">
                  <c:v>1.5210655809016278</c:v>
                </c:pt>
                <c:pt idx="17">
                  <c:v>2.1468875423604565</c:v>
                </c:pt>
                <c:pt idx="18">
                  <c:v>2.5075307065909676</c:v>
                </c:pt>
                <c:pt idx="19">
                  <c:v>2.6517879722831728</c:v>
                </c:pt>
                <c:pt idx="20">
                  <c:v>3.3412528450767978</c:v>
                </c:pt>
                <c:pt idx="21">
                  <c:v>5</c:v>
                </c:pt>
                <c:pt idx="22">
                  <c:v>5.9442479186699595</c:v>
                </c:pt>
                <c:pt idx="23">
                  <c:v>7.5310778412842101</c:v>
                </c:pt>
                <c:pt idx="24">
                  <c:v>8.3011570684352431</c:v>
                </c:pt>
                <c:pt idx="25">
                  <c:v>12.344603368572624</c:v>
                </c:pt>
                <c:pt idx="26">
                  <c:v>13.365011380307191</c:v>
                </c:pt>
                <c:pt idx="27">
                  <c:v>16.237428111884324</c:v>
                </c:pt>
                <c:pt idx="28">
                  <c:v>19.763245399832027</c:v>
                </c:pt>
                <c:pt idx="29">
                  <c:v>22.531712042895663</c:v>
                </c:pt>
                <c:pt idx="30">
                  <c:v>23.681527307677644</c:v>
                </c:pt>
                <c:pt idx="31">
                  <c:v>25.563236052809781</c:v>
                </c:pt>
                <c:pt idx="32">
                  <c:v>23.878820332815511</c:v>
                </c:pt>
                <c:pt idx="33">
                  <c:v>24.069749066819899</c:v>
                </c:pt>
                <c:pt idx="34">
                  <c:v>23.429077092716287</c:v>
                </c:pt>
                <c:pt idx="35">
                  <c:v>23.579698649541971</c:v>
                </c:pt>
                <c:pt idx="36">
                  <c:v>24.031563320019021</c:v>
                </c:pt>
                <c:pt idx="37">
                  <c:v>25.132585686110993</c:v>
                </c:pt>
                <c:pt idx="38">
                  <c:v>25.461407394674104</c:v>
                </c:pt>
                <c:pt idx="39">
                  <c:v>23.804570269591579</c:v>
                </c:pt>
                <c:pt idx="40">
                  <c:v>23.53514861160761</c:v>
                </c:pt>
                <c:pt idx="41">
                  <c:v>22.16258315715384</c:v>
                </c:pt>
                <c:pt idx="42">
                  <c:v>19.235009235753218</c:v>
                </c:pt>
                <c:pt idx="43">
                  <c:v>17.315114743820203</c:v>
                </c:pt>
                <c:pt idx="44">
                  <c:v>15.853449213497717</c:v>
                </c:pt>
                <c:pt idx="45">
                  <c:v>14.684541075315295</c:v>
                </c:pt>
                <c:pt idx="46">
                  <c:v>14.563619543779183</c:v>
                </c:pt>
                <c:pt idx="47">
                  <c:v>14.088419139146039</c:v>
                </c:pt>
                <c:pt idx="48">
                  <c:v>14.663326771537031</c:v>
                </c:pt>
                <c:pt idx="49">
                  <c:v>15.259448707706285</c:v>
                </c:pt>
                <c:pt idx="50">
                  <c:v>14.251769278238681</c:v>
                </c:pt>
                <c:pt idx="51">
                  <c:v>12.966182469275802</c:v>
                </c:pt>
                <c:pt idx="52">
                  <c:v>12.24913900157043</c:v>
                </c:pt>
                <c:pt idx="53">
                  <c:v>12.053967406810388</c:v>
                </c:pt>
                <c:pt idx="54">
                  <c:v>11.644531343889868</c:v>
                </c:pt>
                <c:pt idx="55">
                  <c:v>10.617759041021824</c:v>
                </c:pt>
                <c:pt idx="56">
                  <c:v>9.6312939153324812</c:v>
                </c:pt>
                <c:pt idx="57">
                  <c:v>8.5260286884848568</c:v>
                </c:pt>
                <c:pt idx="58">
                  <c:v>7.8111066511573126</c:v>
                </c:pt>
                <c:pt idx="59">
                  <c:v>7.0813346011849845</c:v>
                </c:pt>
                <c:pt idx="60">
                  <c:v>6.644319943352718</c:v>
                </c:pt>
                <c:pt idx="61">
                  <c:v>6.6103770573074936</c:v>
                </c:pt>
                <c:pt idx="62">
                  <c:v>6.0736551717173777</c:v>
                </c:pt>
                <c:pt idx="63">
                  <c:v>5.1550758181184877</c:v>
                </c:pt>
                <c:pt idx="64">
                  <c:v>4.4295466289018117</c:v>
                </c:pt>
                <c:pt idx="65">
                  <c:v>3.9140390470899624</c:v>
                </c:pt>
                <c:pt idx="66">
                  <c:v>3.3136742501650525</c:v>
                </c:pt>
                <c:pt idx="67">
                  <c:v>3.1545669718280616</c:v>
                </c:pt>
                <c:pt idx="68">
                  <c:v>3.0633454655815209</c:v>
                </c:pt>
                <c:pt idx="69">
                  <c:v>2.8448381366653877</c:v>
                </c:pt>
                <c:pt idx="70">
                  <c:v>2.6178450862379479</c:v>
                </c:pt>
                <c:pt idx="71">
                  <c:v>2.5202592888579267</c:v>
                </c:pt>
                <c:pt idx="72">
                  <c:v>2.3717591624100693</c:v>
                </c:pt>
                <c:pt idx="73">
                  <c:v>2.2296233270956916</c:v>
                </c:pt>
                <c:pt idx="74">
                  <c:v>2.2444733397404772</c:v>
                </c:pt>
                <c:pt idx="75">
                  <c:v>2.227501896717865</c:v>
                </c:pt>
                <c:pt idx="76">
                  <c:v>2.14476611198263</c:v>
                </c:pt>
                <c:pt idx="77">
                  <c:v>1.9941445551569459</c:v>
                </c:pt>
                <c:pt idx="78">
                  <c:v>1.9156516311773635</c:v>
                </c:pt>
                <c:pt idx="79">
                  <c:v>1.794730099641251</c:v>
                </c:pt>
                <c:pt idx="80">
                  <c:v>1.6780514288607911</c:v>
                </c:pt>
                <c:pt idx="81">
                  <c:v>1.5931942137477297</c:v>
                </c:pt>
                <c:pt idx="82">
                  <c:v>1.597437074503383</c:v>
                </c:pt>
                <c:pt idx="83">
                  <c:v>1.4234797835216071</c:v>
                </c:pt>
                <c:pt idx="84">
                  <c:v>1.3937797582320355</c:v>
                </c:pt>
                <c:pt idx="85">
                  <c:v>1.3640797329424641</c:v>
                </c:pt>
                <c:pt idx="86">
                  <c:v>1.3280154165194129</c:v>
                </c:pt>
                <c:pt idx="87">
                  <c:v>1.332258277275066</c:v>
                </c:pt>
                <c:pt idx="88">
                  <c:v>1.3174082646302803</c:v>
                </c:pt>
                <c:pt idx="89">
                  <c:v>1.3131654038746272</c:v>
                </c:pt>
                <c:pt idx="90">
                  <c:v>1.3046796823633209</c:v>
                </c:pt>
                <c:pt idx="91">
                  <c:v>1.3152868342524535</c:v>
                </c:pt>
                <c:pt idx="92">
                  <c:v>1.4171154923881273</c:v>
                </c:pt>
                <c:pt idx="93">
                  <c:v>1.3534725810533312</c:v>
                </c:pt>
                <c:pt idx="94">
                  <c:v>1.391658327854209</c:v>
                </c:pt>
                <c:pt idx="95">
                  <c:v>1.3471082899198514</c:v>
                </c:pt>
                <c:pt idx="96">
                  <c:v>1.3216511253859331</c:v>
                </c:pt>
                <c:pt idx="97">
                  <c:v>1.3386225684085455</c:v>
                </c:pt>
                <c:pt idx="98">
                  <c:v>1.2622510748067899</c:v>
                </c:pt>
                <c:pt idx="99">
                  <c:v>1.088293783825014</c:v>
                </c:pt>
                <c:pt idx="100">
                  <c:v>1.1243581002480652</c:v>
                </c:pt>
                <c:pt idx="101">
                  <c:v>1.0692009104245752</c:v>
                </c:pt>
                <c:pt idx="102">
                  <c:v>1.0776866319358813</c:v>
                </c:pt>
                <c:pt idx="103">
                  <c:v>1.0501080370241362</c:v>
                </c:pt>
                <c:pt idx="104">
                  <c:v>0.97797940417803397</c:v>
                </c:pt>
                <c:pt idx="105">
                  <c:v>0.9058507713319317</c:v>
                </c:pt>
                <c:pt idx="106">
                  <c:v>0.91009363208758476</c:v>
                </c:pt>
                <c:pt idx="107">
                  <c:v>0.8910007586871459</c:v>
                </c:pt>
                <c:pt idx="108">
                  <c:v>0.83796499924148249</c:v>
                </c:pt>
                <c:pt idx="109">
                  <c:v>0.84432929037496207</c:v>
                </c:pt>
                <c:pt idx="110">
                  <c:v>0.9207007839767174</c:v>
                </c:pt>
                <c:pt idx="111">
                  <c:v>0.93342936624367667</c:v>
                </c:pt>
                <c:pt idx="112">
                  <c:v>0.92070078397671751</c:v>
                </c:pt>
                <c:pt idx="113">
                  <c:v>0.86342216377540093</c:v>
                </c:pt>
                <c:pt idx="114">
                  <c:v>0.86978645490888062</c:v>
                </c:pt>
                <c:pt idx="115">
                  <c:v>0.86766502453105399</c:v>
                </c:pt>
                <c:pt idx="116">
                  <c:v>0.83796499924148249</c:v>
                </c:pt>
                <c:pt idx="117">
                  <c:v>0.75947207526190053</c:v>
                </c:pt>
                <c:pt idx="118">
                  <c:v>0.74037920186146167</c:v>
                </c:pt>
                <c:pt idx="119">
                  <c:v>0.7722006575288598</c:v>
                </c:pt>
                <c:pt idx="120">
                  <c:v>0.76159350563972716</c:v>
                </c:pt>
                <c:pt idx="121">
                  <c:v>0.73401491072798208</c:v>
                </c:pt>
                <c:pt idx="122">
                  <c:v>0.69795059430493112</c:v>
                </c:pt>
                <c:pt idx="123">
                  <c:v>0.68310058166014531</c:v>
                </c:pt>
                <c:pt idx="124">
                  <c:v>0.67885772090449215</c:v>
                </c:pt>
                <c:pt idx="125">
                  <c:v>0.61309337919186946</c:v>
                </c:pt>
                <c:pt idx="126">
                  <c:v>0.57490763239099174</c:v>
                </c:pt>
                <c:pt idx="127">
                  <c:v>0.69158630317145142</c:v>
                </c:pt>
                <c:pt idx="128">
                  <c:v>0.74462206261711483</c:v>
                </c:pt>
                <c:pt idx="129">
                  <c:v>0.77644351828451286</c:v>
                </c:pt>
                <c:pt idx="130">
                  <c:v>0.81250783470756416</c:v>
                </c:pt>
                <c:pt idx="131">
                  <c:v>0.81462926508539069</c:v>
                </c:pt>
                <c:pt idx="132">
                  <c:v>0.95676510039976859</c:v>
                </c:pt>
                <c:pt idx="133">
                  <c:v>1.0034365687119524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FA0-475A-8DE3-40A4C69CF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171456"/>
        <c:axId val="310190592"/>
      </c:lineChart>
      <c:catAx>
        <c:axId val="310171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10190592"/>
        <c:crosses val="autoZero"/>
        <c:auto val="1"/>
        <c:lblAlgn val="ctr"/>
        <c:lblOffset val="100"/>
        <c:noMultiLvlLbl val="0"/>
      </c:catAx>
      <c:valAx>
        <c:axId val="3101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0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7-day moving  average of daily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chemeClr val="tx1"/>
                    </a:solidFill>
                    <a:effectLst/>
                  </a:rPr>
                  <a:t> cases per 100,000 population</a:t>
                </a:r>
                <a:endParaRPr lang="en-BE" sz="140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0001381406271592E-3"/>
              <c:y val="0.382874015748031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0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1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519025875190257"/>
          <c:y val="0.33538533464566928"/>
          <c:w val="0.21687713564106373"/>
          <c:h val="0.1976418963254593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[Figures.xlsx]World &amp; Africa Wave!PivotTable5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5">
                <a:lumMod val="75000"/>
              </a:schemeClr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2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3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0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7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8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8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8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8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48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6388056493590335E-2"/>
          <c:y val="2.9612502982581734E-2"/>
          <c:w val="0.80927825900344574"/>
          <c:h val="0.86849367692674795"/>
        </c:manualLayout>
      </c:layout>
      <c:lineChart>
        <c:grouping val="standard"/>
        <c:varyColors val="0"/>
        <c:ser>
          <c:idx val="0"/>
          <c:order val="0"/>
          <c:tx>
            <c:strRef>
              <c:f>'World &amp; Africa Wave'!$B$3:$B$4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'World &amp; Africa Wave'!$A$5:$A$803</c:f>
              <c:strCache>
                <c:ptCount val="799"/>
                <c:pt idx="0">
                  <c:v>22-Jan</c:v>
                </c:pt>
                <c:pt idx="1">
                  <c:v>23-Jan</c:v>
                </c:pt>
                <c:pt idx="2">
                  <c:v>24-Jan</c:v>
                </c:pt>
                <c:pt idx="3">
                  <c:v>25-Jan</c:v>
                </c:pt>
                <c:pt idx="4">
                  <c:v>26-Jan</c:v>
                </c:pt>
                <c:pt idx="5">
                  <c:v>27-Jan</c:v>
                </c:pt>
                <c:pt idx="6">
                  <c:v>28-Jan</c:v>
                </c:pt>
                <c:pt idx="7">
                  <c:v>29-Jan</c:v>
                </c:pt>
                <c:pt idx="8">
                  <c:v>30-Jan</c:v>
                </c:pt>
                <c:pt idx="9">
                  <c:v>31-Jan</c:v>
                </c:pt>
                <c:pt idx="10">
                  <c:v>01-Feb</c:v>
                </c:pt>
                <c:pt idx="11">
                  <c:v>02-Feb</c:v>
                </c:pt>
                <c:pt idx="12">
                  <c:v>03-Feb</c:v>
                </c:pt>
                <c:pt idx="13">
                  <c:v>04-Feb</c:v>
                </c:pt>
                <c:pt idx="14">
                  <c:v>05-Feb</c:v>
                </c:pt>
                <c:pt idx="15">
                  <c:v>06-Feb</c:v>
                </c:pt>
                <c:pt idx="16">
                  <c:v>07-Feb</c:v>
                </c:pt>
                <c:pt idx="17">
                  <c:v>08-Feb</c:v>
                </c:pt>
                <c:pt idx="18">
                  <c:v>09-Feb</c:v>
                </c:pt>
                <c:pt idx="19">
                  <c:v>10-Feb</c:v>
                </c:pt>
                <c:pt idx="20">
                  <c:v>11-Feb</c:v>
                </c:pt>
                <c:pt idx="21">
                  <c:v>12-Feb</c:v>
                </c:pt>
                <c:pt idx="22">
                  <c:v>13-Feb</c:v>
                </c:pt>
                <c:pt idx="23">
                  <c:v>14-Feb</c:v>
                </c:pt>
                <c:pt idx="24">
                  <c:v>15-Feb</c:v>
                </c:pt>
                <c:pt idx="25">
                  <c:v>16-Feb</c:v>
                </c:pt>
                <c:pt idx="26">
                  <c:v>17-Feb</c:v>
                </c:pt>
                <c:pt idx="27">
                  <c:v>18-Feb</c:v>
                </c:pt>
                <c:pt idx="28">
                  <c:v>19-Feb</c:v>
                </c:pt>
                <c:pt idx="29">
                  <c:v>20-Feb</c:v>
                </c:pt>
                <c:pt idx="30">
                  <c:v>21-Feb</c:v>
                </c:pt>
                <c:pt idx="31">
                  <c:v>22-Feb</c:v>
                </c:pt>
                <c:pt idx="32">
                  <c:v>23-Feb</c:v>
                </c:pt>
                <c:pt idx="33">
                  <c:v>24-Feb</c:v>
                </c:pt>
                <c:pt idx="34">
                  <c:v>25-Feb</c:v>
                </c:pt>
                <c:pt idx="35">
                  <c:v>26-Feb</c:v>
                </c:pt>
                <c:pt idx="36">
                  <c:v>27-Feb</c:v>
                </c:pt>
                <c:pt idx="37">
                  <c:v>28-Feb</c:v>
                </c:pt>
                <c:pt idx="38">
                  <c:v>29-Feb</c:v>
                </c:pt>
                <c:pt idx="39">
                  <c:v>01-Mar</c:v>
                </c:pt>
                <c:pt idx="40">
                  <c:v>02-Mar</c:v>
                </c:pt>
                <c:pt idx="41">
                  <c:v>03-Mar</c:v>
                </c:pt>
                <c:pt idx="42">
                  <c:v>04-Mar</c:v>
                </c:pt>
                <c:pt idx="43">
                  <c:v>05-Mar</c:v>
                </c:pt>
                <c:pt idx="44">
                  <c:v>06-Mar</c:v>
                </c:pt>
                <c:pt idx="45">
                  <c:v>07-Mar</c:v>
                </c:pt>
                <c:pt idx="46">
                  <c:v>08-Mar</c:v>
                </c:pt>
                <c:pt idx="47">
                  <c:v>09-Mar</c:v>
                </c:pt>
                <c:pt idx="48">
                  <c:v>10-Mar</c:v>
                </c:pt>
                <c:pt idx="49">
                  <c:v>11-Mar</c:v>
                </c:pt>
                <c:pt idx="50">
                  <c:v>12-Mar</c:v>
                </c:pt>
                <c:pt idx="51">
                  <c:v>13-Mar</c:v>
                </c:pt>
                <c:pt idx="52">
                  <c:v>14-Mar</c:v>
                </c:pt>
                <c:pt idx="53">
                  <c:v>15-Mar</c:v>
                </c:pt>
                <c:pt idx="54">
                  <c:v>16-Mar</c:v>
                </c:pt>
                <c:pt idx="55">
                  <c:v>17-Mar</c:v>
                </c:pt>
                <c:pt idx="56">
                  <c:v>18-Mar</c:v>
                </c:pt>
                <c:pt idx="57">
                  <c:v>19-Mar</c:v>
                </c:pt>
                <c:pt idx="58">
                  <c:v>20-Mar</c:v>
                </c:pt>
                <c:pt idx="59">
                  <c:v>21-Mar</c:v>
                </c:pt>
                <c:pt idx="60">
                  <c:v>22-Mar</c:v>
                </c:pt>
                <c:pt idx="61">
                  <c:v>23-Mar</c:v>
                </c:pt>
                <c:pt idx="62">
                  <c:v>24-Mar</c:v>
                </c:pt>
                <c:pt idx="63">
                  <c:v>25-Mar</c:v>
                </c:pt>
                <c:pt idx="64">
                  <c:v>26-Mar</c:v>
                </c:pt>
                <c:pt idx="65">
                  <c:v>27-Mar</c:v>
                </c:pt>
                <c:pt idx="66">
                  <c:v>28-Mar</c:v>
                </c:pt>
                <c:pt idx="67">
                  <c:v>29-Mar</c:v>
                </c:pt>
                <c:pt idx="68">
                  <c:v>30-Mar</c:v>
                </c:pt>
                <c:pt idx="69">
                  <c:v>31-Mar</c:v>
                </c:pt>
                <c:pt idx="70">
                  <c:v>01-Apr</c:v>
                </c:pt>
                <c:pt idx="71">
                  <c:v>02-Apr</c:v>
                </c:pt>
                <c:pt idx="72">
                  <c:v>03-Apr</c:v>
                </c:pt>
                <c:pt idx="73">
                  <c:v>04-Apr</c:v>
                </c:pt>
                <c:pt idx="74">
                  <c:v>05-Apr</c:v>
                </c:pt>
                <c:pt idx="75">
                  <c:v>06-Apr</c:v>
                </c:pt>
                <c:pt idx="76">
                  <c:v>07-Apr</c:v>
                </c:pt>
                <c:pt idx="77">
                  <c:v>08-Apr</c:v>
                </c:pt>
                <c:pt idx="78">
                  <c:v>09-Apr</c:v>
                </c:pt>
                <c:pt idx="79">
                  <c:v>10-Apr</c:v>
                </c:pt>
                <c:pt idx="80">
                  <c:v>11-Apr</c:v>
                </c:pt>
                <c:pt idx="81">
                  <c:v>12-Apr</c:v>
                </c:pt>
                <c:pt idx="82">
                  <c:v>13-Apr</c:v>
                </c:pt>
                <c:pt idx="83">
                  <c:v>14-Apr</c:v>
                </c:pt>
                <c:pt idx="84">
                  <c:v>15-Apr</c:v>
                </c:pt>
                <c:pt idx="85">
                  <c:v>16-Apr</c:v>
                </c:pt>
                <c:pt idx="86">
                  <c:v>17-Apr</c:v>
                </c:pt>
                <c:pt idx="87">
                  <c:v>18-Apr</c:v>
                </c:pt>
                <c:pt idx="88">
                  <c:v>19-Apr</c:v>
                </c:pt>
                <c:pt idx="89">
                  <c:v>20-Apr</c:v>
                </c:pt>
                <c:pt idx="90">
                  <c:v>21-Apr</c:v>
                </c:pt>
                <c:pt idx="91">
                  <c:v>22-Apr</c:v>
                </c:pt>
                <c:pt idx="92">
                  <c:v>23-Apr</c:v>
                </c:pt>
                <c:pt idx="93">
                  <c:v>24-Apr</c:v>
                </c:pt>
                <c:pt idx="94">
                  <c:v>25-Apr</c:v>
                </c:pt>
                <c:pt idx="95">
                  <c:v>26-Apr</c:v>
                </c:pt>
                <c:pt idx="96">
                  <c:v>27-Apr</c:v>
                </c:pt>
                <c:pt idx="97">
                  <c:v>28-Apr</c:v>
                </c:pt>
                <c:pt idx="98">
                  <c:v>29-Apr</c:v>
                </c:pt>
                <c:pt idx="99">
                  <c:v>30-Apr</c:v>
                </c:pt>
                <c:pt idx="100">
                  <c:v>01-May</c:v>
                </c:pt>
                <c:pt idx="101">
                  <c:v>02-May</c:v>
                </c:pt>
                <c:pt idx="102">
                  <c:v>03-May</c:v>
                </c:pt>
                <c:pt idx="103">
                  <c:v>04-May</c:v>
                </c:pt>
                <c:pt idx="104">
                  <c:v>05-May</c:v>
                </c:pt>
                <c:pt idx="105">
                  <c:v>06-May</c:v>
                </c:pt>
                <c:pt idx="106">
                  <c:v>07-May</c:v>
                </c:pt>
                <c:pt idx="107">
                  <c:v>08-May</c:v>
                </c:pt>
                <c:pt idx="108">
                  <c:v>09-May</c:v>
                </c:pt>
                <c:pt idx="109">
                  <c:v>10-May</c:v>
                </c:pt>
                <c:pt idx="110">
                  <c:v>11-May</c:v>
                </c:pt>
                <c:pt idx="111">
                  <c:v>12-May</c:v>
                </c:pt>
                <c:pt idx="112">
                  <c:v>13-May</c:v>
                </c:pt>
                <c:pt idx="113">
                  <c:v>14-May</c:v>
                </c:pt>
                <c:pt idx="114">
                  <c:v>15-May</c:v>
                </c:pt>
                <c:pt idx="115">
                  <c:v>16-May</c:v>
                </c:pt>
                <c:pt idx="116">
                  <c:v>17-May</c:v>
                </c:pt>
                <c:pt idx="117">
                  <c:v>18-May</c:v>
                </c:pt>
                <c:pt idx="118">
                  <c:v>19-May</c:v>
                </c:pt>
                <c:pt idx="119">
                  <c:v>20-May</c:v>
                </c:pt>
                <c:pt idx="120">
                  <c:v>21-May</c:v>
                </c:pt>
                <c:pt idx="121">
                  <c:v>22-May</c:v>
                </c:pt>
                <c:pt idx="122">
                  <c:v>23-May</c:v>
                </c:pt>
                <c:pt idx="123">
                  <c:v>24-May</c:v>
                </c:pt>
                <c:pt idx="124">
                  <c:v>25-May</c:v>
                </c:pt>
                <c:pt idx="125">
                  <c:v>26-May</c:v>
                </c:pt>
                <c:pt idx="126">
                  <c:v>27-May</c:v>
                </c:pt>
                <c:pt idx="127">
                  <c:v>28-May</c:v>
                </c:pt>
                <c:pt idx="128">
                  <c:v>29-May</c:v>
                </c:pt>
                <c:pt idx="129">
                  <c:v>30-May</c:v>
                </c:pt>
                <c:pt idx="130">
                  <c:v>31-May</c:v>
                </c:pt>
                <c:pt idx="131">
                  <c:v>01-Jun</c:v>
                </c:pt>
                <c:pt idx="132">
                  <c:v>02-Jun</c:v>
                </c:pt>
                <c:pt idx="133">
                  <c:v>03-Jun</c:v>
                </c:pt>
                <c:pt idx="134">
                  <c:v>04-Jun</c:v>
                </c:pt>
                <c:pt idx="135">
                  <c:v>05-Jun</c:v>
                </c:pt>
                <c:pt idx="136">
                  <c:v>06-Jun</c:v>
                </c:pt>
                <c:pt idx="137">
                  <c:v>07-Jun</c:v>
                </c:pt>
                <c:pt idx="138">
                  <c:v>08-Jun</c:v>
                </c:pt>
                <c:pt idx="139">
                  <c:v>09-Jun</c:v>
                </c:pt>
                <c:pt idx="140">
                  <c:v>10-Jun</c:v>
                </c:pt>
                <c:pt idx="141">
                  <c:v>11-Jun</c:v>
                </c:pt>
                <c:pt idx="142">
                  <c:v>12-Jun</c:v>
                </c:pt>
                <c:pt idx="143">
                  <c:v>13-Jun</c:v>
                </c:pt>
                <c:pt idx="144">
                  <c:v>14-Jun</c:v>
                </c:pt>
                <c:pt idx="145">
                  <c:v>15-Jun</c:v>
                </c:pt>
                <c:pt idx="146">
                  <c:v>16-Jun</c:v>
                </c:pt>
                <c:pt idx="147">
                  <c:v>17-Jun</c:v>
                </c:pt>
                <c:pt idx="148">
                  <c:v>18-Jun</c:v>
                </c:pt>
                <c:pt idx="149">
                  <c:v>19-Jun</c:v>
                </c:pt>
                <c:pt idx="150">
                  <c:v>20-Jun</c:v>
                </c:pt>
                <c:pt idx="151">
                  <c:v>21-Jun</c:v>
                </c:pt>
                <c:pt idx="152">
                  <c:v>22-Jun</c:v>
                </c:pt>
                <c:pt idx="153">
                  <c:v>23-Jun</c:v>
                </c:pt>
                <c:pt idx="154">
                  <c:v>24-Jun</c:v>
                </c:pt>
                <c:pt idx="155">
                  <c:v>25-Jun</c:v>
                </c:pt>
                <c:pt idx="156">
                  <c:v>26-Jun</c:v>
                </c:pt>
                <c:pt idx="157">
                  <c:v>27-Jun</c:v>
                </c:pt>
                <c:pt idx="158">
                  <c:v>28-Jun</c:v>
                </c:pt>
                <c:pt idx="159">
                  <c:v>29-Jun</c:v>
                </c:pt>
                <c:pt idx="160">
                  <c:v>30-Jun</c:v>
                </c:pt>
                <c:pt idx="161">
                  <c:v>01-Jul</c:v>
                </c:pt>
                <c:pt idx="162">
                  <c:v>02-Jul</c:v>
                </c:pt>
                <c:pt idx="163">
                  <c:v>03-Jul</c:v>
                </c:pt>
                <c:pt idx="164">
                  <c:v>04-Jul</c:v>
                </c:pt>
                <c:pt idx="165">
                  <c:v>05-Jul</c:v>
                </c:pt>
                <c:pt idx="166">
                  <c:v>06-Jul</c:v>
                </c:pt>
                <c:pt idx="167">
                  <c:v>07-Jul</c:v>
                </c:pt>
                <c:pt idx="168">
                  <c:v>08-Jul</c:v>
                </c:pt>
                <c:pt idx="169">
                  <c:v>09-Jul</c:v>
                </c:pt>
                <c:pt idx="170">
                  <c:v>10-Jul</c:v>
                </c:pt>
                <c:pt idx="171">
                  <c:v>11-Jul</c:v>
                </c:pt>
                <c:pt idx="172">
                  <c:v>12-Jul</c:v>
                </c:pt>
                <c:pt idx="173">
                  <c:v>13-Jul</c:v>
                </c:pt>
                <c:pt idx="174">
                  <c:v>14-Jul</c:v>
                </c:pt>
                <c:pt idx="175">
                  <c:v>15-Jul</c:v>
                </c:pt>
                <c:pt idx="176">
                  <c:v>16-Jul</c:v>
                </c:pt>
                <c:pt idx="177">
                  <c:v>17-Jul</c:v>
                </c:pt>
                <c:pt idx="178">
                  <c:v>18-Jul</c:v>
                </c:pt>
                <c:pt idx="179">
                  <c:v>19-Jul</c:v>
                </c:pt>
                <c:pt idx="180">
                  <c:v>20-Jul</c:v>
                </c:pt>
                <c:pt idx="181">
                  <c:v>21-Jul</c:v>
                </c:pt>
                <c:pt idx="182">
                  <c:v>22-Jul</c:v>
                </c:pt>
                <c:pt idx="183">
                  <c:v>23-Jul</c:v>
                </c:pt>
                <c:pt idx="184">
                  <c:v>24-Jul</c:v>
                </c:pt>
                <c:pt idx="185">
                  <c:v>25-Jul</c:v>
                </c:pt>
                <c:pt idx="186">
                  <c:v>26-Jul</c:v>
                </c:pt>
                <c:pt idx="187">
                  <c:v>27-Jul</c:v>
                </c:pt>
                <c:pt idx="188">
                  <c:v>28-Jul</c:v>
                </c:pt>
                <c:pt idx="189">
                  <c:v>29-Jul</c:v>
                </c:pt>
                <c:pt idx="190">
                  <c:v>30-Jul</c:v>
                </c:pt>
                <c:pt idx="191">
                  <c:v>31-Jul</c:v>
                </c:pt>
                <c:pt idx="192">
                  <c:v>01-Aug</c:v>
                </c:pt>
                <c:pt idx="193">
                  <c:v>02-Aug</c:v>
                </c:pt>
                <c:pt idx="194">
                  <c:v>03-Aug</c:v>
                </c:pt>
                <c:pt idx="195">
                  <c:v>04-Aug</c:v>
                </c:pt>
                <c:pt idx="196">
                  <c:v>05-Aug</c:v>
                </c:pt>
                <c:pt idx="197">
                  <c:v>06-Aug</c:v>
                </c:pt>
                <c:pt idx="198">
                  <c:v>07-Aug</c:v>
                </c:pt>
                <c:pt idx="199">
                  <c:v>08-Aug</c:v>
                </c:pt>
                <c:pt idx="200">
                  <c:v>09-Aug</c:v>
                </c:pt>
                <c:pt idx="201">
                  <c:v>10-Aug</c:v>
                </c:pt>
                <c:pt idx="202">
                  <c:v>11-Aug</c:v>
                </c:pt>
                <c:pt idx="203">
                  <c:v>12-Aug</c:v>
                </c:pt>
                <c:pt idx="204">
                  <c:v>13-Aug</c:v>
                </c:pt>
                <c:pt idx="205">
                  <c:v>14-Aug</c:v>
                </c:pt>
                <c:pt idx="206">
                  <c:v>15-Aug</c:v>
                </c:pt>
                <c:pt idx="207">
                  <c:v>16-Aug</c:v>
                </c:pt>
                <c:pt idx="208">
                  <c:v>17-Aug</c:v>
                </c:pt>
                <c:pt idx="209">
                  <c:v>18-Aug</c:v>
                </c:pt>
                <c:pt idx="210">
                  <c:v>19-Aug</c:v>
                </c:pt>
                <c:pt idx="211">
                  <c:v>20-Aug</c:v>
                </c:pt>
                <c:pt idx="212">
                  <c:v>21-Aug</c:v>
                </c:pt>
                <c:pt idx="213">
                  <c:v>22-Aug</c:v>
                </c:pt>
                <c:pt idx="214">
                  <c:v>23-Aug</c:v>
                </c:pt>
                <c:pt idx="215">
                  <c:v>24-Aug</c:v>
                </c:pt>
                <c:pt idx="216">
                  <c:v>25-Aug</c:v>
                </c:pt>
                <c:pt idx="217">
                  <c:v>26-Aug</c:v>
                </c:pt>
                <c:pt idx="218">
                  <c:v>27-Aug</c:v>
                </c:pt>
                <c:pt idx="219">
                  <c:v>28-Aug</c:v>
                </c:pt>
                <c:pt idx="220">
                  <c:v>29-Aug</c:v>
                </c:pt>
                <c:pt idx="221">
                  <c:v>30-Aug</c:v>
                </c:pt>
                <c:pt idx="222">
                  <c:v>31-Aug</c:v>
                </c:pt>
                <c:pt idx="223">
                  <c:v>01-Sep</c:v>
                </c:pt>
                <c:pt idx="224">
                  <c:v>02-Sep</c:v>
                </c:pt>
                <c:pt idx="225">
                  <c:v>03-Sep</c:v>
                </c:pt>
                <c:pt idx="226">
                  <c:v>04-Sep</c:v>
                </c:pt>
                <c:pt idx="227">
                  <c:v>05-Sep</c:v>
                </c:pt>
                <c:pt idx="228">
                  <c:v>06-Sep</c:v>
                </c:pt>
                <c:pt idx="229">
                  <c:v>07-Sep</c:v>
                </c:pt>
                <c:pt idx="230">
                  <c:v>08-Sep</c:v>
                </c:pt>
                <c:pt idx="231">
                  <c:v>09-Sep</c:v>
                </c:pt>
                <c:pt idx="232">
                  <c:v>10-Sep</c:v>
                </c:pt>
                <c:pt idx="233">
                  <c:v>11-Sep</c:v>
                </c:pt>
                <c:pt idx="234">
                  <c:v>12-Sep</c:v>
                </c:pt>
                <c:pt idx="235">
                  <c:v>13-Sep</c:v>
                </c:pt>
                <c:pt idx="236">
                  <c:v>14-Sep</c:v>
                </c:pt>
                <c:pt idx="237">
                  <c:v>15-Sep</c:v>
                </c:pt>
                <c:pt idx="238">
                  <c:v>16-Sep</c:v>
                </c:pt>
                <c:pt idx="239">
                  <c:v>17-Sep</c:v>
                </c:pt>
                <c:pt idx="240">
                  <c:v>18-Sep</c:v>
                </c:pt>
                <c:pt idx="241">
                  <c:v>19-Sep</c:v>
                </c:pt>
                <c:pt idx="242">
                  <c:v>20-Sep</c:v>
                </c:pt>
                <c:pt idx="243">
                  <c:v>21-Sep</c:v>
                </c:pt>
                <c:pt idx="244">
                  <c:v>22-Sep</c:v>
                </c:pt>
                <c:pt idx="245">
                  <c:v>23-Sep</c:v>
                </c:pt>
                <c:pt idx="246">
                  <c:v>24-Sep</c:v>
                </c:pt>
                <c:pt idx="247">
                  <c:v>25-Sep</c:v>
                </c:pt>
                <c:pt idx="248">
                  <c:v>26-Sep</c:v>
                </c:pt>
                <c:pt idx="249">
                  <c:v>27-Sep</c:v>
                </c:pt>
                <c:pt idx="250">
                  <c:v>28-Sep</c:v>
                </c:pt>
                <c:pt idx="251">
                  <c:v>29-Sep</c:v>
                </c:pt>
                <c:pt idx="252">
                  <c:v>30-Sep</c:v>
                </c:pt>
                <c:pt idx="253">
                  <c:v>01-Oct</c:v>
                </c:pt>
                <c:pt idx="254">
                  <c:v>02-Oct</c:v>
                </c:pt>
                <c:pt idx="255">
                  <c:v>03-Oct</c:v>
                </c:pt>
                <c:pt idx="256">
                  <c:v>04-Oct</c:v>
                </c:pt>
                <c:pt idx="257">
                  <c:v>05-Oct</c:v>
                </c:pt>
                <c:pt idx="258">
                  <c:v>06-Oct</c:v>
                </c:pt>
                <c:pt idx="259">
                  <c:v>07-Oct</c:v>
                </c:pt>
                <c:pt idx="260">
                  <c:v>08-Oct</c:v>
                </c:pt>
                <c:pt idx="261">
                  <c:v>09-Oct</c:v>
                </c:pt>
                <c:pt idx="262">
                  <c:v>10-Oct</c:v>
                </c:pt>
                <c:pt idx="263">
                  <c:v>11-Oct</c:v>
                </c:pt>
                <c:pt idx="264">
                  <c:v>12-Oct</c:v>
                </c:pt>
                <c:pt idx="265">
                  <c:v>13-Oct</c:v>
                </c:pt>
                <c:pt idx="266">
                  <c:v>14-Oct</c:v>
                </c:pt>
                <c:pt idx="267">
                  <c:v>15-Oct</c:v>
                </c:pt>
                <c:pt idx="268">
                  <c:v>16-Oct</c:v>
                </c:pt>
                <c:pt idx="269">
                  <c:v>17-Oct</c:v>
                </c:pt>
                <c:pt idx="270">
                  <c:v>18-Oct</c:v>
                </c:pt>
                <c:pt idx="271">
                  <c:v>19-Oct</c:v>
                </c:pt>
                <c:pt idx="272">
                  <c:v>20-Oct</c:v>
                </c:pt>
                <c:pt idx="273">
                  <c:v>21-Oct</c:v>
                </c:pt>
                <c:pt idx="274">
                  <c:v>22-Oct</c:v>
                </c:pt>
                <c:pt idx="275">
                  <c:v>23-Oct</c:v>
                </c:pt>
                <c:pt idx="276">
                  <c:v>24-Oct</c:v>
                </c:pt>
                <c:pt idx="277">
                  <c:v>25-Oct</c:v>
                </c:pt>
                <c:pt idx="278">
                  <c:v>26-Oct</c:v>
                </c:pt>
                <c:pt idx="279">
                  <c:v>27-Oct</c:v>
                </c:pt>
                <c:pt idx="280">
                  <c:v>28-Oct</c:v>
                </c:pt>
                <c:pt idx="281">
                  <c:v>29-Oct</c:v>
                </c:pt>
                <c:pt idx="282">
                  <c:v>30-Oct</c:v>
                </c:pt>
                <c:pt idx="283">
                  <c:v>31-Oct</c:v>
                </c:pt>
                <c:pt idx="284">
                  <c:v>01-Nov</c:v>
                </c:pt>
                <c:pt idx="285">
                  <c:v>02-Nov</c:v>
                </c:pt>
                <c:pt idx="286">
                  <c:v>03-Nov</c:v>
                </c:pt>
                <c:pt idx="287">
                  <c:v>04-Nov</c:v>
                </c:pt>
                <c:pt idx="288">
                  <c:v>05-Nov</c:v>
                </c:pt>
                <c:pt idx="289">
                  <c:v>06-Nov</c:v>
                </c:pt>
                <c:pt idx="290">
                  <c:v>07-Nov</c:v>
                </c:pt>
                <c:pt idx="291">
                  <c:v>08-Nov</c:v>
                </c:pt>
                <c:pt idx="292">
                  <c:v>09-Nov</c:v>
                </c:pt>
                <c:pt idx="293">
                  <c:v>10-Nov</c:v>
                </c:pt>
                <c:pt idx="294">
                  <c:v>11-Nov</c:v>
                </c:pt>
                <c:pt idx="295">
                  <c:v>12-Nov</c:v>
                </c:pt>
                <c:pt idx="296">
                  <c:v>13-Nov</c:v>
                </c:pt>
                <c:pt idx="297">
                  <c:v>14-Nov</c:v>
                </c:pt>
                <c:pt idx="298">
                  <c:v>15-Nov</c:v>
                </c:pt>
                <c:pt idx="299">
                  <c:v>16-Nov</c:v>
                </c:pt>
                <c:pt idx="300">
                  <c:v>17-Nov</c:v>
                </c:pt>
                <c:pt idx="301">
                  <c:v>18-Nov</c:v>
                </c:pt>
                <c:pt idx="302">
                  <c:v>19-Nov</c:v>
                </c:pt>
                <c:pt idx="303">
                  <c:v>20-Nov</c:v>
                </c:pt>
                <c:pt idx="304">
                  <c:v>21-Nov</c:v>
                </c:pt>
                <c:pt idx="305">
                  <c:v>22-Nov</c:v>
                </c:pt>
                <c:pt idx="306">
                  <c:v>23-Nov</c:v>
                </c:pt>
                <c:pt idx="307">
                  <c:v>24-Nov</c:v>
                </c:pt>
                <c:pt idx="308">
                  <c:v>25-Nov</c:v>
                </c:pt>
                <c:pt idx="309">
                  <c:v>26-Nov</c:v>
                </c:pt>
                <c:pt idx="310">
                  <c:v>27-Nov</c:v>
                </c:pt>
                <c:pt idx="311">
                  <c:v>28-Nov</c:v>
                </c:pt>
                <c:pt idx="312">
                  <c:v>29-Nov</c:v>
                </c:pt>
                <c:pt idx="313">
                  <c:v>30-Nov</c:v>
                </c:pt>
                <c:pt idx="314">
                  <c:v>01-Dec</c:v>
                </c:pt>
                <c:pt idx="315">
                  <c:v>02-Dec</c:v>
                </c:pt>
                <c:pt idx="316">
                  <c:v>03-Dec</c:v>
                </c:pt>
                <c:pt idx="317">
                  <c:v>04-Dec</c:v>
                </c:pt>
                <c:pt idx="318">
                  <c:v>05-Dec</c:v>
                </c:pt>
                <c:pt idx="319">
                  <c:v>06-Dec</c:v>
                </c:pt>
                <c:pt idx="320">
                  <c:v>07-Dec</c:v>
                </c:pt>
                <c:pt idx="321">
                  <c:v>08-Dec</c:v>
                </c:pt>
                <c:pt idx="322">
                  <c:v>09-Dec</c:v>
                </c:pt>
                <c:pt idx="323">
                  <c:v>10-Dec</c:v>
                </c:pt>
                <c:pt idx="324">
                  <c:v>11-Dec</c:v>
                </c:pt>
                <c:pt idx="325">
                  <c:v>12-Dec</c:v>
                </c:pt>
                <c:pt idx="326">
                  <c:v>13-Dec</c:v>
                </c:pt>
                <c:pt idx="327">
                  <c:v>14-Dec</c:v>
                </c:pt>
                <c:pt idx="328">
                  <c:v>15-Dec</c:v>
                </c:pt>
                <c:pt idx="329">
                  <c:v>16-Dec</c:v>
                </c:pt>
                <c:pt idx="330">
                  <c:v>17-Dec</c:v>
                </c:pt>
                <c:pt idx="331">
                  <c:v>18-Dec</c:v>
                </c:pt>
                <c:pt idx="332">
                  <c:v>19-Dec</c:v>
                </c:pt>
                <c:pt idx="333">
                  <c:v>20-Dec</c:v>
                </c:pt>
                <c:pt idx="334">
                  <c:v>21-Dec</c:v>
                </c:pt>
                <c:pt idx="335">
                  <c:v>22-Dec</c:v>
                </c:pt>
                <c:pt idx="336">
                  <c:v>23-Dec</c:v>
                </c:pt>
                <c:pt idx="337">
                  <c:v>24-Dec</c:v>
                </c:pt>
                <c:pt idx="338">
                  <c:v>25-Dec</c:v>
                </c:pt>
                <c:pt idx="339">
                  <c:v>26-Dec</c:v>
                </c:pt>
                <c:pt idx="340">
                  <c:v>27-Dec</c:v>
                </c:pt>
                <c:pt idx="341">
                  <c:v>28-Dec</c:v>
                </c:pt>
                <c:pt idx="342">
                  <c:v>29-Dec</c:v>
                </c:pt>
                <c:pt idx="343">
                  <c:v>30-Dec</c:v>
                </c:pt>
                <c:pt idx="344">
                  <c:v>31-Dec</c:v>
                </c:pt>
                <c:pt idx="345">
                  <c:v>01-Jan</c:v>
                </c:pt>
                <c:pt idx="346">
                  <c:v>02-Jan</c:v>
                </c:pt>
                <c:pt idx="347">
                  <c:v>03-Jan</c:v>
                </c:pt>
                <c:pt idx="348">
                  <c:v>04-Jan</c:v>
                </c:pt>
                <c:pt idx="349">
                  <c:v>05-Jan</c:v>
                </c:pt>
                <c:pt idx="350">
                  <c:v>06-Jan</c:v>
                </c:pt>
                <c:pt idx="351">
                  <c:v>07-Jan</c:v>
                </c:pt>
                <c:pt idx="352">
                  <c:v>08-Jan</c:v>
                </c:pt>
                <c:pt idx="353">
                  <c:v>09-Jan</c:v>
                </c:pt>
                <c:pt idx="354">
                  <c:v>10-Jan</c:v>
                </c:pt>
                <c:pt idx="355">
                  <c:v>11-Jan</c:v>
                </c:pt>
                <c:pt idx="356">
                  <c:v>12-Jan</c:v>
                </c:pt>
                <c:pt idx="357">
                  <c:v>13-Jan</c:v>
                </c:pt>
                <c:pt idx="358">
                  <c:v>14-Jan</c:v>
                </c:pt>
                <c:pt idx="359">
                  <c:v>15-Jan</c:v>
                </c:pt>
                <c:pt idx="360">
                  <c:v>16-Jan</c:v>
                </c:pt>
                <c:pt idx="361">
                  <c:v>17-Jan</c:v>
                </c:pt>
                <c:pt idx="362">
                  <c:v>18-Jan</c:v>
                </c:pt>
                <c:pt idx="363">
                  <c:v>19-Jan</c:v>
                </c:pt>
                <c:pt idx="364">
                  <c:v>20-Jan</c:v>
                </c:pt>
                <c:pt idx="365">
                  <c:v>21-Jan</c:v>
                </c:pt>
                <c:pt idx="366">
                  <c:v>22-Jan</c:v>
                </c:pt>
                <c:pt idx="367">
                  <c:v>23-Jan</c:v>
                </c:pt>
                <c:pt idx="368">
                  <c:v>24-Jan</c:v>
                </c:pt>
                <c:pt idx="369">
                  <c:v>25-Jan</c:v>
                </c:pt>
                <c:pt idx="370">
                  <c:v>26-Jan</c:v>
                </c:pt>
                <c:pt idx="371">
                  <c:v>27-Jan</c:v>
                </c:pt>
                <c:pt idx="372">
                  <c:v>28-Jan</c:v>
                </c:pt>
                <c:pt idx="373">
                  <c:v>29-Jan</c:v>
                </c:pt>
                <c:pt idx="374">
                  <c:v>30-Jan</c:v>
                </c:pt>
                <c:pt idx="375">
                  <c:v>31-Jan</c:v>
                </c:pt>
                <c:pt idx="376">
                  <c:v>01-Feb</c:v>
                </c:pt>
                <c:pt idx="377">
                  <c:v>02-Feb</c:v>
                </c:pt>
                <c:pt idx="378">
                  <c:v>03-Feb</c:v>
                </c:pt>
                <c:pt idx="379">
                  <c:v>04-Feb</c:v>
                </c:pt>
                <c:pt idx="380">
                  <c:v>05-Feb</c:v>
                </c:pt>
                <c:pt idx="381">
                  <c:v>06-Feb</c:v>
                </c:pt>
                <c:pt idx="382">
                  <c:v>07-Feb</c:v>
                </c:pt>
                <c:pt idx="383">
                  <c:v>08-Feb</c:v>
                </c:pt>
                <c:pt idx="384">
                  <c:v>09-Feb</c:v>
                </c:pt>
                <c:pt idx="385">
                  <c:v>10-Feb</c:v>
                </c:pt>
                <c:pt idx="386">
                  <c:v>11-Feb</c:v>
                </c:pt>
                <c:pt idx="387">
                  <c:v>12-Feb</c:v>
                </c:pt>
                <c:pt idx="388">
                  <c:v>13-Feb</c:v>
                </c:pt>
                <c:pt idx="389">
                  <c:v>14-Feb</c:v>
                </c:pt>
                <c:pt idx="390">
                  <c:v>15-Feb</c:v>
                </c:pt>
                <c:pt idx="391">
                  <c:v>16-Feb</c:v>
                </c:pt>
                <c:pt idx="392">
                  <c:v>17-Feb</c:v>
                </c:pt>
                <c:pt idx="393">
                  <c:v>18-Feb</c:v>
                </c:pt>
                <c:pt idx="394">
                  <c:v>19-Feb</c:v>
                </c:pt>
                <c:pt idx="395">
                  <c:v>20-Feb</c:v>
                </c:pt>
                <c:pt idx="396">
                  <c:v>21-Feb</c:v>
                </c:pt>
                <c:pt idx="397">
                  <c:v>22-Feb</c:v>
                </c:pt>
                <c:pt idx="398">
                  <c:v>23-Feb</c:v>
                </c:pt>
                <c:pt idx="399">
                  <c:v>24-Feb</c:v>
                </c:pt>
                <c:pt idx="400">
                  <c:v>25-Feb</c:v>
                </c:pt>
                <c:pt idx="401">
                  <c:v>26-Feb</c:v>
                </c:pt>
                <c:pt idx="402">
                  <c:v>27-Feb</c:v>
                </c:pt>
                <c:pt idx="403">
                  <c:v>28-Feb</c:v>
                </c:pt>
                <c:pt idx="404">
                  <c:v>01-Mar</c:v>
                </c:pt>
                <c:pt idx="405">
                  <c:v>02-Mar</c:v>
                </c:pt>
                <c:pt idx="406">
                  <c:v>03-Mar</c:v>
                </c:pt>
                <c:pt idx="407">
                  <c:v>04-Mar</c:v>
                </c:pt>
                <c:pt idx="408">
                  <c:v>05-Mar</c:v>
                </c:pt>
                <c:pt idx="409">
                  <c:v>06-Mar</c:v>
                </c:pt>
                <c:pt idx="410">
                  <c:v>07-Mar</c:v>
                </c:pt>
                <c:pt idx="411">
                  <c:v>08-Mar</c:v>
                </c:pt>
                <c:pt idx="412">
                  <c:v>09-Mar</c:v>
                </c:pt>
                <c:pt idx="413">
                  <c:v>10-Mar</c:v>
                </c:pt>
                <c:pt idx="414">
                  <c:v>11-Mar</c:v>
                </c:pt>
                <c:pt idx="415">
                  <c:v>12-Mar</c:v>
                </c:pt>
                <c:pt idx="416">
                  <c:v>13-Mar</c:v>
                </c:pt>
                <c:pt idx="417">
                  <c:v>14-Mar</c:v>
                </c:pt>
                <c:pt idx="418">
                  <c:v>15-Mar</c:v>
                </c:pt>
                <c:pt idx="419">
                  <c:v>16-Mar</c:v>
                </c:pt>
                <c:pt idx="420">
                  <c:v>17-Mar</c:v>
                </c:pt>
                <c:pt idx="421">
                  <c:v>18-Mar</c:v>
                </c:pt>
                <c:pt idx="422">
                  <c:v>19-Mar</c:v>
                </c:pt>
                <c:pt idx="423">
                  <c:v>20-Mar</c:v>
                </c:pt>
                <c:pt idx="424">
                  <c:v>21-Mar</c:v>
                </c:pt>
                <c:pt idx="425">
                  <c:v>22-Mar</c:v>
                </c:pt>
                <c:pt idx="426">
                  <c:v>23-Mar</c:v>
                </c:pt>
                <c:pt idx="427">
                  <c:v>24-Mar</c:v>
                </c:pt>
                <c:pt idx="428">
                  <c:v>25-Mar</c:v>
                </c:pt>
                <c:pt idx="429">
                  <c:v>26-Mar</c:v>
                </c:pt>
                <c:pt idx="430">
                  <c:v>27-Mar</c:v>
                </c:pt>
                <c:pt idx="431">
                  <c:v>28-Mar</c:v>
                </c:pt>
                <c:pt idx="432">
                  <c:v>29-Mar</c:v>
                </c:pt>
                <c:pt idx="433">
                  <c:v>30-Mar</c:v>
                </c:pt>
                <c:pt idx="434">
                  <c:v>31-Mar</c:v>
                </c:pt>
                <c:pt idx="435">
                  <c:v>01-Apr</c:v>
                </c:pt>
                <c:pt idx="436">
                  <c:v>02-Apr</c:v>
                </c:pt>
                <c:pt idx="437">
                  <c:v>03-Apr</c:v>
                </c:pt>
                <c:pt idx="438">
                  <c:v>04-Apr</c:v>
                </c:pt>
                <c:pt idx="439">
                  <c:v>05-Apr</c:v>
                </c:pt>
                <c:pt idx="440">
                  <c:v>06-Apr</c:v>
                </c:pt>
                <c:pt idx="441">
                  <c:v>07-Apr</c:v>
                </c:pt>
                <c:pt idx="442">
                  <c:v>08-Apr</c:v>
                </c:pt>
                <c:pt idx="443">
                  <c:v>09-Apr</c:v>
                </c:pt>
                <c:pt idx="444">
                  <c:v>10-Apr</c:v>
                </c:pt>
                <c:pt idx="445">
                  <c:v>11-Apr</c:v>
                </c:pt>
                <c:pt idx="446">
                  <c:v>12-Apr</c:v>
                </c:pt>
                <c:pt idx="447">
                  <c:v>13-Apr</c:v>
                </c:pt>
                <c:pt idx="448">
                  <c:v>14-Apr</c:v>
                </c:pt>
                <c:pt idx="449">
                  <c:v>15-Apr</c:v>
                </c:pt>
                <c:pt idx="450">
                  <c:v>16-Apr</c:v>
                </c:pt>
                <c:pt idx="451">
                  <c:v>17-Apr</c:v>
                </c:pt>
                <c:pt idx="452">
                  <c:v>18-Apr</c:v>
                </c:pt>
                <c:pt idx="453">
                  <c:v>19-Apr</c:v>
                </c:pt>
                <c:pt idx="454">
                  <c:v>20-Apr</c:v>
                </c:pt>
                <c:pt idx="455">
                  <c:v>21-Apr</c:v>
                </c:pt>
                <c:pt idx="456">
                  <c:v>22-Apr</c:v>
                </c:pt>
                <c:pt idx="457">
                  <c:v>23-Apr</c:v>
                </c:pt>
                <c:pt idx="458">
                  <c:v>24-Apr</c:v>
                </c:pt>
                <c:pt idx="459">
                  <c:v>25-Apr</c:v>
                </c:pt>
                <c:pt idx="460">
                  <c:v>26-Apr</c:v>
                </c:pt>
                <c:pt idx="461">
                  <c:v>27-Apr</c:v>
                </c:pt>
                <c:pt idx="462">
                  <c:v>28-Apr</c:v>
                </c:pt>
                <c:pt idx="463">
                  <c:v>29-Apr</c:v>
                </c:pt>
                <c:pt idx="464">
                  <c:v>30-Apr</c:v>
                </c:pt>
                <c:pt idx="465">
                  <c:v>01-May</c:v>
                </c:pt>
                <c:pt idx="466">
                  <c:v>02-May</c:v>
                </c:pt>
                <c:pt idx="467">
                  <c:v>03-May</c:v>
                </c:pt>
                <c:pt idx="468">
                  <c:v>04-May</c:v>
                </c:pt>
                <c:pt idx="469">
                  <c:v>05-May</c:v>
                </c:pt>
                <c:pt idx="470">
                  <c:v>06-May</c:v>
                </c:pt>
                <c:pt idx="471">
                  <c:v>07-May</c:v>
                </c:pt>
                <c:pt idx="472">
                  <c:v>08-May</c:v>
                </c:pt>
                <c:pt idx="473">
                  <c:v>09-May</c:v>
                </c:pt>
                <c:pt idx="474">
                  <c:v>10-May</c:v>
                </c:pt>
                <c:pt idx="475">
                  <c:v>11-May</c:v>
                </c:pt>
                <c:pt idx="476">
                  <c:v>12-May</c:v>
                </c:pt>
                <c:pt idx="477">
                  <c:v>13-May</c:v>
                </c:pt>
                <c:pt idx="478">
                  <c:v>14-May</c:v>
                </c:pt>
                <c:pt idx="479">
                  <c:v>15-May</c:v>
                </c:pt>
                <c:pt idx="480">
                  <c:v>16-May</c:v>
                </c:pt>
                <c:pt idx="481">
                  <c:v>17-May</c:v>
                </c:pt>
                <c:pt idx="482">
                  <c:v>18-May</c:v>
                </c:pt>
                <c:pt idx="483">
                  <c:v>19-May</c:v>
                </c:pt>
                <c:pt idx="484">
                  <c:v>20-May</c:v>
                </c:pt>
                <c:pt idx="485">
                  <c:v>21-May</c:v>
                </c:pt>
                <c:pt idx="486">
                  <c:v>22-May</c:v>
                </c:pt>
                <c:pt idx="487">
                  <c:v>23-May</c:v>
                </c:pt>
                <c:pt idx="488">
                  <c:v>24-May</c:v>
                </c:pt>
                <c:pt idx="489">
                  <c:v>25-May</c:v>
                </c:pt>
                <c:pt idx="490">
                  <c:v>26-May</c:v>
                </c:pt>
                <c:pt idx="491">
                  <c:v>27-May</c:v>
                </c:pt>
                <c:pt idx="492">
                  <c:v>28-May</c:v>
                </c:pt>
                <c:pt idx="493">
                  <c:v>29-May</c:v>
                </c:pt>
                <c:pt idx="494">
                  <c:v>30-May</c:v>
                </c:pt>
                <c:pt idx="495">
                  <c:v>31-May</c:v>
                </c:pt>
                <c:pt idx="496">
                  <c:v>01-Jun</c:v>
                </c:pt>
                <c:pt idx="497">
                  <c:v>02-Jun</c:v>
                </c:pt>
                <c:pt idx="498">
                  <c:v>03-Jun</c:v>
                </c:pt>
                <c:pt idx="499">
                  <c:v>04-Jun</c:v>
                </c:pt>
                <c:pt idx="500">
                  <c:v>05-Jun</c:v>
                </c:pt>
                <c:pt idx="501">
                  <c:v>06-Jun</c:v>
                </c:pt>
                <c:pt idx="502">
                  <c:v>07-Jun</c:v>
                </c:pt>
                <c:pt idx="503">
                  <c:v>08-Jun</c:v>
                </c:pt>
                <c:pt idx="504">
                  <c:v>09-Jun</c:v>
                </c:pt>
                <c:pt idx="505">
                  <c:v>10-Jun</c:v>
                </c:pt>
                <c:pt idx="506">
                  <c:v>11-Jun</c:v>
                </c:pt>
                <c:pt idx="507">
                  <c:v>12-Jun</c:v>
                </c:pt>
                <c:pt idx="508">
                  <c:v>13-Jun</c:v>
                </c:pt>
                <c:pt idx="509">
                  <c:v>14-Jun</c:v>
                </c:pt>
                <c:pt idx="510">
                  <c:v>15-Jun</c:v>
                </c:pt>
                <c:pt idx="511">
                  <c:v>16-Jun</c:v>
                </c:pt>
                <c:pt idx="512">
                  <c:v>17-Jun</c:v>
                </c:pt>
                <c:pt idx="513">
                  <c:v>18-Jun</c:v>
                </c:pt>
                <c:pt idx="514">
                  <c:v>19-Jun</c:v>
                </c:pt>
                <c:pt idx="515">
                  <c:v>20-Jun</c:v>
                </c:pt>
                <c:pt idx="516">
                  <c:v>21-Jun</c:v>
                </c:pt>
                <c:pt idx="517">
                  <c:v>22-Jun</c:v>
                </c:pt>
                <c:pt idx="518">
                  <c:v>23-Jun</c:v>
                </c:pt>
                <c:pt idx="519">
                  <c:v>24-Jun</c:v>
                </c:pt>
                <c:pt idx="520">
                  <c:v>25-Jun</c:v>
                </c:pt>
                <c:pt idx="521">
                  <c:v>26-Jun</c:v>
                </c:pt>
                <c:pt idx="522">
                  <c:v>27-Jun</c:v>
                </c:pt>
                <c:pt idx="523">
                  <c:v>28-Jun</c:v>
                </c:pt>
                <c:pt idx="524">
                  <c:v>29-Jun</c:v>
                </c:pt>
                <c:pt idx="525">
                  <c:v>30-Jun</c:v>
                </c:pt>
                <c:pt idx="526">
                  <c:v>01-Jul</c:v>
                </c:pt>
                <c:pt idx="527">
                  <c:v>02-Jul</c:v>
                </c:pt>
                <c:pt idx="528">
                  <c:v>03-Jul</c:v>
                </c:pt>
                <c:pt idx="529">
                  <c:v>04-Jul</c:v>
                </c:pt>
                <c:pt idx="530">
                  <c:v>05-Jul</c:v>
                </c:pt>
                <c:pt idx="531">
                  <c:v>06-Jul</c:v>
                </c:pt>
                <c:pt idx="532">
                  <c:v>07-Jul</c:v>
                </c:pt>
                <c:pt idx="533">
                  <c:v>08-Jul</c:v>
                </c:pt>
                <c:pt idx="534">
                  <c:v>09-Jul</c:v>
                </c:pt>
                <c:pt idx="535">
                  <c:v>10-Jul</c:v>
                </c:pt>
                <c:pt idx="536">
                  <c:v>11-Jul</c:v>
                </c:pt>
                <c:pt idx="537">
                  <c:v>12-Jul</c:v>
                </c:pt>
                <c:pt idx="538">
                  <c:v>13-Jul</c:v>
                </c:pt>
                <c:pt idx="539">
                  <c:v>14-Jul</c:v>
                </c:pt>
                <c:pt idx="540">
                  <c:v>15-Jul</c:v>
                </c:pt>
                <c:pt idx="541">
                  <c:v>16-Jul</c:v>
                </c:pt>
                <c:pt idx="542">
                  <c:v>17-Jul</c:v>
                </c:pt>
                <c:pt idx="543">
                  <c:v>18-Jul</c:v>
                </c:pt>
                <c:pt idx="544">
                  <c:v>19-Jul</c:v>
                </c:pt>
                <c:pt idx="545">
                  <c:v>20-Jul</c:v>
                </c:pt>
                <c:pt idx="546">
                  <c:v>21-Jul</c:v>
                </c:pt>
                <c:pt idx="547">
                  <c:v>22-Jul</c:v>
                </c:pt>
                <c:pt idx="548">
                  <c:v>23-Jul</c:v>
                </c:pt>
                <c:pt idx="549">
                  <c:v>24-Jul</c:v>
                </c:pt>
                <c:pt idx="550">
                  <c:v>25-Jul</c:v>
                </c:pt>
                <c:pt idx="551">
                  <c:v>26-Jul</c:v>
                </c:pt>
                <c:pt idx="552">
                  <c:v>27-Jul</c:v>
                </c:pt>
                <c:pt idx="553">
                  <c:v>28-Jul</c:v>
                </c:pt>
                <c:pt idx="554">
                  <c:v>29-Jul</c:v>
                </c:pt>
                <c:pt idx="555">
                  <c:v>30-Jul</c:v>
                </c:pt>
                <c:pt idx="556">
                  <c:v>31-Jul</c:v>
                </c:pt>
                <c:pt idx="557">
                  <c:v>01-Aug</c:v>
                </c:pt>
                <c:pt idx="558">
                  <c:v>02-Aug</c:v>
                </c:pt>
                <c:pt idx="559">
                  <c:v>03-Aug</c:v>
                </c:pt>
                <c:pt idx="560">
                  <c:v>04-Aug</c:v>
                </c:pt>
                <c:pt idx="561">
                  <c:v>05-Aug</c:v>
                </c:pt>
                <c:pt idx="562">
                  <c:v>06-Aug</c:v>
                </c:pt>
                <c:pt idx="563">
                  <c:v>07-Aug</c:v>
                </c:pt>
                <c:pt idx="564">
                  <c:v>08-Aug</c:v>
                </c:pt>
                <c:pt idx="565">
                  <c:v>09-Aug</c:v>
                </c:pt>
                <c:pt idx="566">
                  <c:v>10-Aug</c:v>
                </c:pt>
                <c:pt idx="567">
                  <c:v>11-Aug</c:v>
                </c:pt>
                <c:pt idx="568">
                  <c:v>12-Aug</c:v>
                </c:pt>
                <c:pt idx="569">
                  <c:v>13-Aug</c:v>
                </c:pt>
                <c:pt idx="570">
                  <c:v>14-Aug</c:v>
                </c:pt>
                <c:pt idx="571">
                  <c:v>15-Aug</c:v>
                </c:pt>
                <c:pt idx="572">
                  <c:v>16-Aug</c:v>
                </c:pt>
                <c:pt idx="573">
                  <c:v>17-Aug</c:v>
                </c:pt>
                <c:pt idx="574">
                  <c:v>18-Aug</c:v>
                </c:pt>
                <c:pt idx="575">
                  <c:v>19-Aug</c:v>
                </c:pt>
                <c:pt idx="576">
                  <c:v>20-Aug</c:v>
                </c:pt>
                <c:pt idx="577">
                  <c:v>21-Aug</c:v>
                </c:pt>
                <c:pt idx="578">
                  <c:v>22-Aug</c:v>
                </c:pt>
                <c:pt idx="579">
                  <c:v>23-Aug</c:v>
                </c:pt>
                <c:pt idx="580">
                  <c:v>24-Aug</c:v>
                </c:pt>
                <c:pt idx="581">
                  <c:v>25-Aug</c:v>
                </c:pt>
                <c:pt idx="582">
                  <c:v>26-Aug</c:v>
                </c:pt>
                <c:pt idx="583">
                  <c:v>27-Aug</c:v>
                </c:pt>
                <c:pt idx="584">
                  <c:v>28-Aug</c:v>
                </c:pt>
                <c:pt idx="585">
                  <c:v>29-Aug</c:v>
                </c:pt>
                <c:pt idx="586">
                  <c:v>30-Aug</c:v>
                </c:pt>
                <c:pt idx="587">
                  <c:v>31-Aug</c:v>
                </c:pt>
                <c:pt idx="588">
                  <c:v>01-Sep</c:v>
                </c:pt>
                <c:pt idx="589">
                  <c:v>02-Sep</c:v>
                </c:pt>
                <c:pt idx="590">
                  <c:v>03-Sep</c:v>
                </c:pt>
                <c:pt idx="591">
                  <c:v>04-Sep</c:v>
                </c:pt>
                <c:pt idx="592">
                  <c:v>05-Sep</c:v>
                </c:pt>
                <c:pt idx="593">
                  <c:v>06-Sep</c:v>
                </c:pt>
                <c:pt idx="594">
                  <c:v>07-Sep</c:v>
                </c:pt>
                <c:pt idx="595">
                  <c:v>08-Sep</c:v>
                </c:pt>
                <c:pt idx="596">
                  <c:v>09-Sep</c:v>
                </c:pt>
                <c:pt idx="597">
                  <c:v>10-Sep</c:v>
                </c:pt>
                <c:pt idx="598">
                  <c:v>11-Sep</c:v>
                </c:pt>
                <c:pt idx="599">
                  <c:v>12-Sep</c:v>
                </c:pt>
                <c:pt idx="600">
                  <c:v>13-Sep</c:v>
                </c:pt>
                <c:pt idx="601">
                  <c:v>14-Sep</c:v>
                </c:pt>
                <c:pt idx="602">
                  <c:v>15-Sep</c:v>
                </c:pt>
                <c:pt idx="603">
                  <c:v>16-Sep</c:v>
                </c:pt>
                <c:pt idx="604">
                  <c:v>17-Sep</c:v>
                </c:pt>
                <c:pt idx="605">
                  <c:v>18-Sep</c:v>
                </c:pt>
                <c:pt idx="606">
                  <c:v>19-Sep</c:v>
                </c:pt>
                <c:pt idx="607">
                  <c:v>20-Sep</c:v>
                </c:pt>
                <c:pt idx="608">
                  <c:v>21-Sep</c:v>
                </c:pt>
                <c:pt idx="609">
                  <c:v>22-Sep</c:v>
                </c:pt>
                <c:pt idx="610">
                  <c:v>23-Sep</c:v>
                </c:pt>
                <c:pt idx="611">
                  <c:v>24-Sep</c:v>
                </c:pt>
                <c:pt idx="612">
                  <c:v>25-Sep</c:v>
                </c:pt>
                <c:pt idx="613">
                  <c:v>26-Sep</c:v>
                </c:pt>
                <c:pt idx="614">
                  <c:v>27-Sep</c:v>
                </c:pt>
                <c:pt idx="615">
                  <c:v>28-Sep</c:v>
                </c:pt>
                <c:pt idx="616">
                  <c:v>29-Sep</c:v>
                </c:pt>
                <c:pt idx="617">
                  <c:v>30-Sep</c:v>
                </c:pt>
                <c:pt idx="618">
                  <c:v>01-Oct</c:v>
                </c:pt>
                <c:pt idx="619">
                  <c:v>02-Oct</c:v>
                </c:pt>
                <c:pt idx="620">
                  <c:v>03-Oct</c:v>
                </c:pt>
                <c:pt idx="621">
                  <c:v>04-Oct</c:v>
                </c:pt>
                <c:pt idx="622">
                  <c:v>05-Oct</c:v>
                </c:pt>
                <c:pt idx="623">
                  <c:v>06-Oct</c:v>
                </c:pt>
                <c:pt idx="624">
                  <c:v>07-Oct</c:v>
                </c:pt>
                <c:pt idx="625">
                  <c:v>08-Oct</c:v>
                </c:pt>
                <c:pt idx="626">
                  <c:v>09-Oct</c:v>
                </c:pt>
                <c:pt idx="627">
                  <c:v>10-Oct</c:v>
                </c:pt>
                <c:pt idx="628">
                  <c:v>11-Oct</c:v>
                </c:pt>
                <c:pt idx="629">
                  <c:v>12-Oct</c:v>
                </c:pt>
                <c:pt idx="630">
                  <c:v>13-Oct</c:v>
                </c:pt>
                <c:pt idx="631">
                  <c:v>14-Oct</c:v>
                </c:pt>
                <c:pt idx="632">
                  <c:v>15-Oct</c:v>
                </c:pt>
                <c:pt idx="633">
                  <c:v>16-Oct</c:v>
                </c:pt>
                <c:pt idx="634">
                  <c:v>17-Oct</c:v>
                </c:pt>
                <c:pt idx="635">
                  <c:v>18-Oct</c:v>
                </c:pt>
                <c:pt idx="636">
                  <c:v>19-Oct</c:v>
                </c:pt>
                <c:pt idx="637">
                  <c:v>20-Oct</c:v>
                </c:pt>
                <c:pt idx="638">
                  <c:v>21-Oct</c:v>
                </c:pt>
                <c:pt idx="639">
                  <c:v>22-Oct</c:v>
                </c:pt>
                <c:pt idx="640">
                  <c:v>23-Oct</c:v>
                </c:pt>
                <c:pt idx="641">
                  <c:v>24-Oct</c:v>
                </c:pt>
                <c:pt idx="642">
                  <c:v>25-Oct</c:v>
                </c:pt>
                <c:pt idx="643">
                  <c:v>26-Oct</c:v>
                </c:pt>
                <c:pt idx="644">
                  <c:v>27-Oct</c:v>
                </c:pt>
                <c:pt idx="645">
                  <c:v>28-Oct</c:v>
                </c:pt>
                <c:pt idx="646">
                  <c:v>29-Oct</c:v>
                </c:pt>
                <c:pt idx="647">
                  <c:v>30-Oct</c:v>
                </c:pt>
                <c:pt idx="648">
                  <c:v>31-Oct</c:v>
                </c:pt>
                <c:pt idx="649">
                  <c:v>01-Nov</c:v>
                </c:pt>
                <c:pt idx="650">
                  <c:v>02-Nov</c:v>
                </c:pt>
                <c:pt idx="651">
                  <c:v>03-Nov</c:v>
                </c:pt>
                <c:pt idx="652">
                  <c:v>04-Nov</c:v>
                </c:pt>
                <c:pt idx="653">
                  <c:v>05-Nov</c:v>
                </c:pt>
                <c:pt idx="654">
                  <c:v>06-Nov</c:v>
                </c:pt>
                <c:pt idx="655">
                  <c:v>07-Nov</c:v>
                </c:pt>
                <c:pt idx="656">
                  <c:v>08-Nov</c:v>
                </c:pt>
                <c:pt idx="657">
                  <c:v>09-Nov</c:v>
                </c:pt>
                <c:pt idx="658">
                  <c:v>10-Nov</c:v>
                </c:pt>
                <c:pt idx="659">
                  <c:v>11-Nov</c:v>
                </c:pt>
                <c:pt idx="660">
                  <c:v>12-Nov</c:v>
                </c:pt>
                <c:pt idx="661">
                  <c:v>13-Nov</c:v>
                </c:pt>
                <c:pt idx="662">
                  <c:v>14-Nov</c:v>
                </c:pt>
                <c:pt idx="663">
                  <c:v>15-Nov</c:v>
                </c:pt>
                <c:pt idx="664">
                  <c:v>16-Nov</c:v>
                </c:pt>
                <c:pt idx="665">
                  <c:v>17-Nov</c:v>
                </c:pt>
                <c:pt idx="666">
                  <c:v>18-Nov</c:v>
                </c:pt>
                <c:pt idx="667">
                  <c:v>19-Nov</c:v>
                </c:pt>
                <c:pt idx="668">
                  <c:v>20-Nov</c:v>
                </c:pt>
                <c:pt idx="669">
                  <c:v>21-Nov</c:v>
                </c:pt>
                <c:pt idx="670">
                  <c:v>22-Nov</c:v>
                </c:pt>
                <c:pt idx="671">
                  <c:v>23-Nov</c:v>
                </c:pt>
                <c:pt idx="672">
                  <c:v>24-Nov</c:v>
                </c:pt>
                <c:pt idx="673">
                  <c:v>25-Nov</c:v>
                </c:pt>
                <c:pt idx="674">
                  <c:v>26-Nov</c:v>
                </c:pt>
                <c:pt idx="675">
                  <c:v>27-Nov</c:v>
                </c:pt>
                <c:pt idx="676">
                  <c:v>28-Nov</c:v>
                </c:pt>
                <c:pt idx="677">
                  <c:v>29-Nov</c:v>
                </c:pt>
                <c:pt idx="678">
                  <c:v>30-Nov</c:v>
                </c:pt>
                <c:pt idx="679">
                  <c:v>01-Dec</c:v>
                </c:pt>
                <c:pt idx="680">
                  <c:v>02-Dec</c:v>
                </c:pt>
                <c:pt idx="681">
                  <c:v>03-Dec</c:v>
                </c:pt>
                <c:pt idx="682">
                  <c:v>04-Dec</c:v>
                </c:pt>
                <c:pt idx="683">
                  <c:v>05-Dec</c:v>
                </c:pt>
                <c:pt idx="684">
                  <c:v>06-Dec</c:v>
                </c:pt>
                <c:pt idx="685">
                  <c:v>07-Dec</c:v>
                </c:pt>
                <c:pt idx="686">
                  <c:v>08-Dec</c:v>
                </c:pt>
                <c:pt idx="687">
                  <c:v>09-Dec</c:v>
                </c:pt>
                <c:pt idx="688">
                  <c:v>10-Dec</c:v>
                </c:pt>
                <c:pt idx="689">
                  <c:v>11-Dec</c:v>
                </c:pt>
                <c:pt idx="690">
                  <c:v>12-Dec</c:v>
                </c:pt>
                <c:pt idx="691">
                  <c:v>13-Dec</c:v>
                </c:pt>
                <c:pt idx="692">
                  <c:v>14-Dec</c:v>
                </c:pt>
                <c:pt idx="693">
                  <c:v>15-Dec</c:v>
                </c:pt>
                <c:pt idx="694">
                  <c:v>16-Dec</c:v>
                </c:pt>
                <c:pt idx="695">
                  <c:v>17-Dec</c:v>
                </c:pt>
                <c:pt idx="696">
                  <c:v>18-Dec</c:v>
                </c:pt>
                <c:pt idx="697">
                  <c:v>19-Dec</c:v>
                </c:pt>
                <c:pt idx="698">
                  <c:v>20-Dec</c:v>
                </c:pt>
                <c:pt idx="699">
                  <c:v>21-Dec</c:v>
                </c:pt>
                <c:pt idx="700">
                  <c:v>22-Dec</c:v>
                </c:pt>
                <c:pt idx="701">
                  <c:v>23-Dec</c:v>
                </c:pt>
                <c:pt idx="702">
                  <c:v>24-Dec</c:v>
                </c:pt>
                <c:pt idx="703">
                  <c:v>25-Dec</c:v>
                </c:pt>
                <c:pt idx="704">
                  <c:v>26-Dec</c:v>
                </c:pt>
                <c:pt idx="705">
                  <c:v>27-Dec</c:v>
                </c:pt>
                <c:pt idx="706">
                  <c:v>28-Dec</c:v>
                </c:pt>
                <c:pt idx="707">
                  <c:v>29-Dec</c:v>
                </c:pt>
                <c:pt idx="708">
                  <c:v>30-Dec</c:v>
                </c:pt>
                <c:pt idx="709">
                  <c:v>31-Dec</c:v>
                </c:pt>
                <c:pt idx="710">
                  <c:v>01-Jan</c:v>
                </c:pt>
                <c:pt idx="711">
                  <c:v>02-Jan</c:v>
                </c:pt>
                <c:pt idx="712">
                  <c:v>03-Jan</c:v>
                </c:pt>
                <c:pt idx="713">
                  <c:v>04-Jan</c:v>
                </c:pt>
                <c:pt idx="714">
                  <c:v>05-Jan</c:v>
                </c:pt>
                <c:pt idx="715">
                  <c:v>06-Jan</c:v>
                </c:pt>
                <c:pt idx="716">
                  <c:v>07-Jan</c:v>
                </c:pt>
                <c:pt idx="717">
                  <c:v>08-Jan</c:v>
                </c:pt>
                <c:pt idx="718">
                  <c:v>09-Jan</c:v>
                </c:pt>
                <c:pt idx="719">
                  <c:v>10-Jan</c:v>
                </c:pt>
                <c:pt idx="720">
                  <c:v>11-Jan</c:v>
                </c:pt>
                <c:pt idx="721">
                  <c:v>12-Jan</c:v>
                </c:pt>
                <c:pt idx="722">
                  <c:v>13-Jan</c:v>
                </c:pt>
                <c:pt idx="723">
                  <c:v>14-Jan</c:v>
                </c:pt>
                <c:pt idx="724">
                  <c:v>15-Jan</c:v>
                </c:pt>
                <c:pt idx="725">
                  <c:v>16-Jan</c:v>
                </c:pt>
                <c:pt idx="726">
                  <c:v>17-Jan</c:v>
                </c:pt>
                <c:pt idx="727">
                  <c:v>18-Jan</c:v>
                </c:pt>
                <c:pt idx="728">
                  <c:v>19-Jan</c:v>
                </c:pt>
                <c:pt idx="729">
                  <c:v>20-Jan</c:v>
                </c:pt>
                <c:pt idx="730">
                  <c:v>21-Jan</c:v>
                </c:pt>
                <c:pt idx="731">
                  <c:v>22-Jan</c:v>
                </c:pt>
                <c:pt idx="732">
                  <c:v>23-Jan</c:v>
                </c:pt>
                <c:pt idx="733">
                  <c:v>24-Jan</c:v>
                </c:pt>
                <c:pt idx="734">
                  <c:v>25-Jan</c:v>
                </c:pt>
                <c:pt idx="735">
                  <c:v>26-Jan</c:v>
                </c:pt>
                <c:pt idx="736">
                  <c:v>27-Jan</c:v>
                </c:pt>
                <c:pt idx="737">
                  <c:v>28-Jan</c:v>
                </c:pt>
                <c:pt idx="738">
                  <c:v>29-Jan</c:v>
                </c:pt>
                <c:pt idx="739">
                  <c:v>30-Jan</c:v>
                </c:pt>
                <c:pt idx="740">
                  <c:v>31-Jan</c:v>
                </c:pt>
                <c:pt idx="741">
                  <c:v>01-Feb</c:v>
                </c:pt>
                <c:pt idx="742">
                  <c:v>02-Feb</c:v>
                </c:pt>
                <c:pt idx="743">
                  <c:v>03-Feb</c:v>
                </c:pt>
                <c:pt idx="744">
                  <c:v>04-Feb</c:v>
                </c:pt>
                <c:pt idx="745">
                  <c:v>05-Feb</c:v>
                </c:pt>
                <c:pt idx="746">
                  <c:v>06-Feb</c:v>
                </c:pt>
                <c:pt idx="747">
                  <c:v>07-Feb</c:v>
                </c:pt>
                <c:pt idx="748">
                  <c:v>08-Feb</c:v>
                </c:pt>
                <c:pt idx="749">
                  <c:v>09-Feb</c:v>
                </c:pt>
                <c:pt idx="750">
                  <c:v>10-Feb</c:v>
                </c:pt>
                <c:pt idx="751">
                  <c:v>11-Feb</c:v>
                </c:pt>
                <c:pt idx="752">
                  <c:v>12-Feb</c:v>
                </c:pt>
                <c:pt idx="753">
                  <c:v>13-Feb</c:v>
                </c:pt>
                <c:pt idx="754">
                  <c:v>14-Feb</c:v>
                </c:pt>
                <c:pt idx="755">
                  <c:v>15-Feb</c:v>
                </c:pt>
                <c:pt idx="756">
                  <c:v>16-Feb</c:v>
                </c:pt>
                <c:pt idx="757">
                  <c:v>17-Feb</c:v>
                </c:pt>
                <c:pt idx="758">
                  <c:v>18-Feb</c:v>
                </c:pt>
                <c:pt idx="759">
                  <c:v>19-Feb</c:v>
                </c:pt>
                <c:pt idx="760">
                  <c:v>20-Feb</c:v>
                </c:pt>
                <c:pt idx="761">
                  <c:v>21-Feb</c:v>
                </c:pt>
                <c:pt idx="762">
                  <c:v>22-Feb</c:v>
                </c:pt>
                <c:pt idx="763">
                  <c:v>23-Feb</c:v>
                </c:pt>
                <c:pt idx="764">
                  <c:v>24-Feb</c:v>
                </c:pt>
                <c:pt idx="765">
                  <c:v>25-Feb</c:v>
                </c:pt>
                <c:pt idx="766">
                  <c:v>26-Feb</c:v>
                </c:pt>
                <c:pt idx="767">
                  <c:v>27-Feb</c:v>
                </c:pt>
                <c:pt idx="768">
                  <c:v>28-Feb</c:v>
                </c:pt>
                <c:pt idx="769">
                  <c:v>01-Mar</c:v>
                </c:pt>
                <c:pt idx="770">
                  <c:v>02-Mar</c:v>
                </c:pt>
                <c:pt idx="771">
                  <c:v>03-Mar</c:v>
                </c:pt>
                <c:pt idx="772">
                  <c:v>04-Mar</c:v>
                </c:pt>
                <c:pt idx="773">
                  <c:v>05-Mar</c:v>
                </c:pt>
                <c:pt idx="774">
                  <c:v>06-Mar</c:v>
                </c:pt>
                <c:pt idx="775">
                  <c:v>07-Mar</c:v>
                </c:pt>
                <c:pt idx="776">
                  <c:v>08-Mar</c:v>
                </c:pt>
                <c:pt idx="777">
                  <c:v>09-Mar</c:v>
                </c:pt>
                <c:pt idx="778">
                  <c:v>10-Mar</c:v>
                </c:pt>
                <c:pt idx="779">
                  <c:v>11-Mar</c:v>
                </c:pt>
                <c:pt idx="780">
                  <c:v>12-Mar</c:v>
                </c:pt>
                <c:pt idx="781">
                  <c:v>13-Mar</c:v>
                </c:pt>
                <c:pt idx="782">
                  <c:v>14-Mar</c:v>
                </c:pt>
                <c:pt idx="783">
                  <c:v>15-Mar</c:v>
                </c:pt>
                <c:pt idx="784">
                  <c:v>16-Mar</c:v>
                </c:pt>
                <c:pt idx="785">
                  <c:v>17-Mar</c:v>
                </c:pt>
                <c:pt idx="786">
                  <c:v>18-Mar</c:v>
                </c:pt>
                <c:pt idx="787">
                  <c:v>19-Mar</c:v>
                </c:pt>
                <c:pt idx="788">
                  <c:v>20-Mar</c:v>
                </c:pt>
                <c:pt idx="789">
                  <c:v>21-Mar</c:v>
                </c:pt>
                <c:pt idx="790">
                  <c:v>22-Mar</c:v>
                </c:pt>
                <c:pt idx="791">
                  <c:v>23-Mar</c:v>
                </c:pt>
                <c:pt idx="792">
                  <c:v>24-Mar</c:v>
                </c:pt>
                <c:pt idx="793">
                  <c:v>25-Mar</c:v>
                </c:pt>
                <c:pt idx="794">
                  <c:v>26-Mar</c:v>
                </c:pt>
                <c:pt idx="795">
                  <c:v>27-Mar</c:v>
                </c:pt>
                <c:pt idx="796">
                  <c:v>28-Mar</c:v>
                </c:pt>
                <c:pt idx="797">
                  <c:v>29-Mar</c:v>
                </c:pt>
                <c:pt idx="798">
                  <c:v>30-Mar</c:v>
                </c:pt>
              </c:strCache>
            </c:strRef>
          </c:cat>
          <c:val>
            <c:numRef>
              <c:f>'World &amp; Africa Wave'!$B$5:$B$803</c:f>
              <c:numCache>
                <c:formatCode>General</c:formatCode>
                <c:ptCount val="799"/>
                <c:pt idx="6">
                  <c:v>9.0999999999999998E-2</c:v>
                </c:pt>
                <c:pt idx="7">
                  <c:v>0.10199999999999999</c:v>
                </c:pt>
                <c:pt idx="8">
                  <c:v>0.13800000000000001</c:v>
                </c:pt>
                <c:pt idx="9">
                  <c:v>0.16300000000000001</c:v>
                </c:pt>
                <c:pt idx="10">
                  <c:v>0.192</c:v>
                </c:pt>
                <c:pt idx="11">
                  <c:v>0.26600000000000001</c:v>
                </c:pt>
                <c:pt idx="12">
                  <c:v>0.308</c:v>
                </c:pt>
                <c:pt idx="13">
                  <c:v>0.33200000000000002</c:v>
                </c:pt>
                <c:pt idx="14">
                  <c:v>0.39</c:v>
                </c:pt>
                <c:pt idx="15">
                  <c:v>0.40899999999999997</c:v>
                </c:pt>
                <c:pt idx="16">
                  <c:v>0.44400000000000001</c:v>
                </c:pt>
                <c:pt idx="17">
                  <c:v>0.45500000000000002</c:v>
                </c:pt>
                <c:pt idx="18">
                  <c:v>0.42399999999999999</c:v>
                </c:pt>
                <c:pt idx="19">
                  <c:v>0.41499999999999998</c:v>
                </c:pt>
                <c:pt idx="20">
                  <c:v>0.379</c:v>
                </c:pt>
                <c:pt idx="21">
                  <c:v>0.31900000000000001</c:v>
                </c:pt>
                <c:pt idx="22">
                  <c:v>0.53700000000000003</c:v>
                </c:pt>
                <c:pt idx="23">
                  <c:v>0.59</c:v>
                </c:pt>
                <c:pt idx="24">
                  <c:v>0.57899999999999996</c:v>
                </c:pt>
                <c:pt idx="25">
                  <c:v>0.56399999999999995</c:v>
                </c:pt>
                <c:pt idx="26">
                  <c:v>0.55300000000000005</c:v>
                </c:pt>
                <c:pt idx="27">
                  <c:v>0.55000000000000004</c:v>
                </c:pt>
                <c:pt idx="28">
                  <c:v>0.55200000000000005</c:v>
                </c:pt>
                <c:pt idx="29">
                  <c:v>0.28699999999999998</c:v>
                </c:pt>
                <c:pt idx="30">
                  <c:v>0.18</c:v>
                </c:pt>
                <c:pt idx="31">
                  <c:v>0.17299999999999999</c:v>
                </c:pt>
                <c:pt idx="32">
                  <c:v>0.14099999999999999</c:v>
                </c:pt>
                <c:pt idx="33">
                  <c:v>0.114</c:v>
                </c:pt>
                <c:pt idx="34">
                  <c:v>9.5000000000000001E-2</c:v>
                </c:pt>
                <c:pt idx="35">
                  <c:v>0.104</c:v>
                </c:pt>
                <c:pt idx="36">
                  <c:v>0.11799999999999999</c:v>
                </c:pt>
                <c:pt idx="37">
                  <c:v>0.13300000000000001</c:v>
                </c:pt>
                <c:pt idx="38">
                  <c:v>0.13500000000000001</c:v>
                </c:pt>
                <c:pt idx="39">
                  <c:v>0.17100000000000001</c:v>
                </c:pt>
                <c:pt idx="40">
                  <c:v>0.19700000000000001</c:v>
                </c:pt>
                <c:pt idx="41">
                  <c:v>0.22800000000000001</c:v>
                </c:pt>
                <c:pt idx="42">
                  <c:v>0.253</c:v>
                </c:pt>
                <c:pt idx="43">
                  <c:v>0.27800000000000002</c:v>
                </c:pt>
                <c:pt idx="44">
                  <c:v>0.32300000000000001</c:v>
                </c:pt>
                <c:pt idx="45">
                  <c:v>0.36399999999999999</c:v>
                </c:pt>
                <c:pt idx="46">
                  <c:v>0.39100000000000001</c:v>
                </c:pt>
                <c:pt idx="47">
                  <c:v>0.434</c:v>
                </c:pt>
                <c:pt idx="48">
                  <c:v>0.47399999999999998</c:v>
                </c:pt>
                <c:pt idx="49">
                  <c:v>0.56799999999999995</c:v>
                </c:pt>
                <c:pt idx="50">
                  <c:v>0.64200000000000002</c:v>
                </c:pt>
                <c:pt idx="51">
                  <c:v>0.81100000000000005</c:v>
                </c:pt>
                <c:pt idx="52">
                  <c:v>0.93500000000000005</c:v>
                </c:pt>
                <c:pt idx="53">
                  <c:v>1.069</c:v>
                </c:pt>
                <c:pt idx="54">
                  <c:v>1.254</c:v>
                </c:pt>
                <c:pt idx="55">
                  <c:v>1.444</c:v>
                </c:pt>
                <c:pt idx="56">
                  <c:v>1.6279999999999999</c:v>
                </c:pt>
                <c:pt idx="57">
                  <c:v>1.9970000000000001</c:v>
                </c:pt>
                <c:pt idx="58">
                  <c:v>2.2919999999999998</c:v>
                </c:pt>
                <c:pt idx="59">
                  <c:v>2.681</c:v>
                </c:pt>
                <c:pt idx="60">
                  <c:v>3.1030000000000002</c:v>
                </c:pt>
                <c:pt idx="61">
                  <c:v>3.617</c:v>
                </c:pt>
                <c:pt idx="62">
                  <c:v>4.1040000000000001</c:v>
                </c:pt>
                <c:pt idx="63">
                  <c:v>4.7110000000000003</c:v>
                </c:pt>
                <c:pt idx="64">
                  <c:v>5.3330000000000002</c:v>
                </c:pt>
                <c:pt idx="65">
                  <c:v>5.9569999999999999</c:v>
                </c:pt>
                <c:pt idx="66">
                  <c:v>6.6230000000000002</c:v>
                </c:pt>
                <c:pt idx="67">
                  <c:v>7.0179999999999998</c:v>
                </c:pt>
                <c:pt idx="68">
                  <c:v>7.423</c:v>
                </c:pt>
                <c:pt idx="69">
                  <c:v>8.0559999999999992</c:v>
                </c:pt>
                <c:pt idx="70">
                  <c:v>8.6069999999999993</c:v>
                </c:pt>
                <c:pt idx="71">
                  <c:v>8.9860000000000007</c:v>
                </c:pt>
                <c:pt idx="72">
                  <c:v>9.35</c:v>
                </c:pt>
                <c:pt idx="73">
                  <c:v>9.4949999999999992</c:v>
                </c:pt>
                <c:pt idx="74">
                  <c:v>9.782</c:v>
                </c:pt>
                <c:pt idx="75">
                  <c:v>9.9499999999999993</c:v>
                </c:pt>
                <c:pt idx="76">
                  <c:v>9.8689999999999998</c:v>
                </c:pt>
                <c:pt idx="77">
                  <c:v>9.8770000000000007</c:v>
                </c:pt>
                <c:pt idx="78">
                  <c:v>9.9580000000000002</c:v>
                </c:pt>
                <c:pt idx="79">
                  <c:v>10.003</c:v>
                </c:pt>
                <c:pt idx="80">
                  <c:v>9.9730000000000008</c:v>
                </c:pt>
                <c:pt idx="81">
                  <c:v>10.821</c:v>
                </c:pt>
                <c:pt idx="82">
                  <c:v>10.769</c:v>
                </c:pt>
                <c:pt idx="83">
                  <c:v>10.986000000000001</c:v>
                </c:pt>
                <c:pt idx="84">
                  <c:v>10.912000000000001</c:v>
                </c:pt>
                <c:pt idx="85">
                  <c:v>11.05</c:v>
                </c:pt>
                <c:pt idx="86">
                  <c:v>11.071999999999999</c:v>
                </c:pt>
                <c:pt idx="87">
                  <c:v>11.122999999999999</c:v>
                </c:pt>
                <c:pt idx="88">
                  <c:v>10.359</c:v>
                </c:pt>
                <c:pt idx="89">
                  <c:v>10.438000000000001</c:v>
                </c:pt>
                <c:pt idx="90">
                  <c:v>10.287000000000001</c:v>
                </c:pt>
                <c:pt idx="91">
                  <c:v>10.361000000000001</c:v>
                </c:pt>
                <c:pt idx="92">
                  <c:v>10.179</c:v>
                </c:pt>
                <c:pt idx="93">
                  <c:v>10.294</c:v>
                </c:pt>
                <c:pt idx="94">
                  <c:v>10.388</c:v>
                </c:pt>
                <c:pt idx="95">
                  <c:v>10.282999999999999</c:v>
                </c:pt>
                <c:pt idx="96">
                  <c:v>10.193</c:v>
                </c:pt>
                <c:pt idx="97">
                  <c:v>10.185</c:v>
                </c:pt>
                <c:pt idx="98">
                  <c:v>10.129</c:v>
                </c:pt>
                <c:pt idx="99">
                  <c:v>10.119999999999999</c:v>
                </c:pt>
                <c:pt idx="100">
                  <c:v>10.029</c:v>
                </c:pt>
                <c:pt idx="101">
                  <c:v>9.9380000000000006</c:v>
                </c:pt>
                <c:pt idx="102">
                  <c:v>9.9990000000000006</c:v>
                </c:pt>
                <c:pt idx="103">
                  <c:v>10.115</c:v>
                </c:pt>
                <c:pt idx="104">
                  <c:v>10.183999999999999</c:v>
                </c:pt>
                <c:pt idx="105">
                  <c:v>10.397</c:v>
                </c:pt>
                <c:pt idx="106">
                  <c:v>10.513</c:v>
                </c:pt>
                <c:pt idx="107">
                  <c:v>10.566000000000001</c:v>
                </c:pt>
                <c:pt idx="108">
                  <c:v>10.676</c:v>
                </c:pt>
                <c:pt idx="109">
                  <c:v>10.695</c:v>
                </c:pt>
                <c:pt idx="110">
                  <c:v>10.67</c:v>
                </c:pt>
                <c:pt idx="111">
                  <c:v>10.773999999999999</c:v>
                </c:pt>
                <c:pt idx="112">
                  <c:v>10.662000000000001</c:v>
                </c:pt>
                <c:pt idx="113">
                  <c:v>10.76</c:v>
                </c:pt>
                <c:pt idx="114">
                  <c:v>10.84</c:v>
                </c:pt>
                <c:pt idx="115">
                  <c:v>11.013</c:v>
                </c:pt>
                <c:pt idx="116">
                  <c:v>11.071</c:v>
                </c:pt>
                <c:pt idx="117">
                  <c:v>11.307</c:v>
                </c:pt>
                <c:pt idx="118">
                  <c:v>11.500999999999999</c:v>
                </c:pt>
                <c:pt idx="119">
                  <c:v>11.882999999999999</c:v>
                </c:pt>
                <c:pt idx="120">
                  <c:v>12.069000000000001</c:v>
                </c:pt>
                <c:pt idx="121">
                  <c:v>12.268000000000001</c:v>
                </c:pt>
                <c:pt idx="122">
                  <c:v>12.454000000000001</c:v>
                </c:pt>
                <c:pt idx="123">
                  <c:v>12.731</c:v>
                </c:pt>
                <c:pt idx="124">
                  <c:v>12.722</c:v>
                </c:pt>
                <c:pt idx="125">
                  <c:v>12.664</c:v>
                </c:pt>
                <c:pt idx="126">
                  <c:v>12.611000000000001</c:v>
                </c:pt>
                <c:pt idx="127">
                  <c:v>12.859</c:v>
                </c:pt>
                <c:pt idx="128">
                  <c:v>13.12</c:v>
                </c:pt>
                <c:pt idx="129">
                  <c:v>13.682</c:v>
                </c:pt>
                <c:pt idx="130">
                  <c:v>13.851000000000001</c:v>
                </c:pt>
                <c:pt idx="131">
                  <c:v>14.064</c:v>
                </c:pt>
                <c:pt idx="132">
                  <c:v>14.625999999999999</c:v>
                </c:pt>
                <c:pt idx="133">
                  <c:v>14.843</c:v>
                </c:pt>
                <c:pt idx="134">
                  <c:v>15.178000000000001</c:v>
                </c:pt>
                <c:pt idx="135">
                  <c:v>15.395</c:v>
                </c:pt>
                <c:pt idx="136">
                  <c:v>15.288</c:v>
                </c:pt>
                <c:pt idx="137">
                  <c:v>15.433</c:v>
                </c:pt>
                <c:pt idx="138">
                  <c:v>15.484</c:v>
                </c:pt>
                <c:pt idx="139">
                  <c:v>15.53</c:v>
                </c:pt>
                <c:pt idx="140">
                  <c:v>15.94</c:v>
                </c:pt>
                <c:pt idx="141">
                  <c:v>15.898999999999999</c:v>
                </c:pt>
                <c:pt idx="142">
                  <c:v>15.788</c:v>
                </c:pt>
                <c:pt idx="143">
                  <c:v>15.868</c:v>
                </c:pt>
                <c:pt idx="144">
                  <c:v>16.248000000000001</c:v>
                </c:pt>
                <c:pt idx="145">
                  <c:v>16.641999999999999</c:v>
                </c:pt>
                <c:pt idx="146">
                  <c:v>16.966999999999999</c:v>
                </c:pt>
                <c:pt idx="147">
                  <c:v>17.076000000000001</c:v>
                </c:pt>
                <c:pt idx="148">
                  <c:v>17.201000000000001</c:v>
                </c:pt>
                <c:pt idx="149">
                  <c:v>18.175999999999998</c:v>
                </c:pt>
                <c:pt idx="150">
                  <c:v>19.117000000000001</c:v>
                </c:pt>
                <c:pt idx="151">
                  <c:v>18.771000000000001</c:v>
                </c:pt>
                <c:pt idx="152">
                  <c:v>19.085999999999999</c:v>
                </c:pt>
                <c:pt idx="153">
                  <c:v>19.524000000000001</c:v>
                </c:pt>
                <c:pt idx="154">
                  <c:v>20.036999999999999</c:v>
                </c:pt>
                <c:pt idx="155">
                  <c:v>20.704000000000001</c:v>
                </c:pt>
                <c:pt idx="156">
                  <c:v>20.907</c:v>
                </c:pt>
                <c:pt idx="157">
                  <c:v>20.734999999999999</c:v>
                </c:pt>
                <c:pt idx="158">
                  <c:v>21.751000000000001</c:v>
                </c:pt>
                <c:pt idx="159">
                  <c:v>21.939</c:v>
                </c:pt>
                <c:pt idx="160">
                  <c:v>22.22</c:v>
                </c:pt>
                <c:pt idx="161">
                  <c:v>23.01</c:v>
                </c:pt>
                <c:pt idx="162">
                  <c:v>23.466999999999999</c:v>
                </c:pt>
                <c:pt idx="163">
                  <c:v>23.649000000000001</c:v>
                </c:pt>
                <c:pt idx="164">
                  <c:v>23.890999999999998</c:v>
                </c:pt>
                <c:pt idx="165">
                  <c:v>24.202000000000002</c:v>
                </c:pt>
                <c:pt idx="166">
                  <c:v>24.478999999999999</c:v>
                </c:pt>
                <c:pt idx="167">
                  <c:v>24.946999999999999</c:v>
                </c:pt>
                <c:pt idx="168">
                  <c:v>24.949000000000002</c:v>
                </c:pt>
                <c:pt idx="169">
                  <c:v>25.305</c:v>
                </c:pt>
                <c:pt idx="170">
                  <c:v>25.861000000000001</c:v>
                </c:pt>
                <c:pt idx="171">
                  <c:v>26.280999999999999</c:v>
                </c:pt>
                <c:pt idx="172">
                  <c:v>26.405000000000001</c:v>
                </c:pt>
                <c:pt idx="173">
                  <c:v>26.885000000000002</c:v>
                </c:pt>
                <c:pt idx="174">
                  <c:v>27.094999999999999</c:v>
                </c:pt>
                <c:pt idx="175">
                  <c:v>27.352</c:v>
                </c:pt>
                <c:pt idx="176">
                  <c:v>27.727</c:v>
                </c:pt>
                <c:pt idx="177">
                  <c:v>27.806000000000001</c:v>
                </c:pt>
                <c:pt idx="178">
                  <c:v>28.215</c:v>
                </c:pt>
                <c:pt idx="179">
                  <c:v>28.558</c:v>
                </c:pt>
                <c:pt idx="180">
                  <c:v>28.808</c:v>
                </c:pt>
                <c:pt idx="181">
                  <c:v>29.207000000000001</c:v>
                </c:pt>
                <c:pt idx="182">
                  <c:v>30.041</c:v>
                </c:pt>
                <c:pt idx="183">
                  <c:v>30.673999999999999</c:v>
                </c:pt>
                <c:pt idx="184">
                  <c:v>31.512</c:v>
                </c:pt>
                <c:pt idx="185">
                  <c:v>31.777999999999999</c:v>
                </c:pt>
                <c:pt idx="186">
                  <c:v>31.782</c:v>
                </c:pt>
                <c:pt idx="187">
                  <c:v>32.255000000000003</c:v>
                </c:pt>
                <c:pt idx="188">
                  <c:v>32.639000000000003</c:v>
                </c:pt>
                <c:pt idx="189">
                  <c:v>32.551000000000002</c:v>
                </c:pt>
                <c:pt idx="190">
                  <c:v>32.582999999999998</c:v>
                </c:pt>
                <c:pt idx="191">
                  <c:v>32.658000000000001</c:v>
                </c:pt>
                <c:pt idx="192">
                  <c:v>32.591999999999999</c:v>
                </c:pt>
                <c:pt idx="193">
                  <c:v>32.932000000000002</c:v>
                </c:pt>
                <c:pt idx="194">
                  <c:v>32.420999999999999</c:v>
                </c:pt>
                <c:pt idx="195">
                  <c:v>32.442</c:v>
                </c:pt>
                <c:pt idx="196">
                  <c:v>32.529000000000003</c:v>
                </c:pt>
                <c:pt idx="197">
                  <c:v>32.625</c:v>
                </c:pt>
                <c:pt idx="198">
                  <c:v>32.529000000000003</c:v>
                </c:pt>
                <c:pt idx="199">
                  <c:v>32.875</c:v>
                </c:pt>
                <c:pt idx="200">
                  <c:v>32.917999999999999</c:v>
                </c:pt>
                <c:pt idx="201">
                  <c:v>33.411999999999999</c:v>
                </c:pt>
                <c:pt idx="202">
                  <c:v>33.418999999999997</c:v>
                </c:pt>
                <c:pt idx="203">
                  <c:v>33.412999999999997</c:v>
                </c:pt>
                <c:pt idx="204">
                  <c:v>33.476999999999997</c:v>
                </c:pt>
                <c:pt idx="205">
                  <c:v>33.924999999999997</c:v>
                </c:pt>
                <c:pt idx="206">
                  <c:v>33.628999999999998</c:v>
                </c:pt>
                <c:pt idx="207">
                  <c:v>33.210999999999999</c:v>
                </c:pt>
                <c:pt idx="208">
                  <c:v>32.840000000000003</c:v>
                </c:pt>
                <c:pt idx="209">
                  <c:v>32.725000000000001</c:v>
                </c:pt>
                <c:pt idx="210">
                  <c:v>32.767000000000003</c:v>
                </c:pt>
                <c:pt idx="211">
                  <c:v>32.427</c:v>
                </c:pt>
                <c:pt idx="212">
                  <c:v>31.6</c:v>
                </c:pt>
                <c:pt idx="213">
                  <c:v>31.87</c:v>
                </c:pt>
                <c:pt idx="214">
                  <c:v>31.734999999999999</c:v>
                </c:pt>
                <c:pt idx="215">
                  <c:v>32.012999999999998</c:v>
                </c:pt>
                <c:pt idx="216">
                  <c:v>31.757000000000001</c:v>
                </c:pt>
                <c:pt idx="217">
                  <c:v>31.832999999999998</c:v>
                </c:pt>
                <c:pt idx="218">
                  <c:v>32.119999999999997</c:v>
                </c:pt>
                <c:pt idx="219">
                  <c:v>32.548999999999999</c:v>
                </c:pt>
                <c:pt idx="220">
                  <c:v>32.496000000000002</c:v>
                </c:pt>
                <c:pt idx="221">
                  <c:v>32.802999999999997</c:v>
                </c:pt>
                <c:pt idx="222">
                  <c:v>33.46</c:v>
                </c:pt>
                <c:pt idx="223">
                  <c:v>33.848999999999997</c:v>
                </c:pt>
                <c:pt idx="224">
                  <c:v>33.851999999999997</c:v>
                </c:pt>
                <c:pt idx="225">
                  <c:v>33.817999999999998</c:v>
                </c:pt>
                <c:pt idx="226">
                  <c:v>34.107999999999997</c:v>
                </c:pt>
                <c:pt idx="227">
                  <c:v>34.345999999999997</c:v>
                </c:pt>
                <c:pt idx="228">
                  <c:v>34.515999999999998</c:v>
                </c:pt>
                <c:pt idx="229">
                  <c:v>33.811</c:v>
                </c:pt>
                <c:pt idx="230">
                  <c:v>33.436</c:v>
                </c:pt>
                <c:pt idx="231">
                  <c:v>33.497</c:v>
                </c:pt>
                <c:pt idx="232">
                  <c:v>33.840000000000003</c:v>
                </c:pt>
                <c:pt idx="233">
                  <c:v>34.103000000000002</c:v>
                </c:pt>
                <c:pt idx="234">
                  <c:v>34.372999999999998</c:v>
                </c:pt>
                <c:pt idx="235">
                  <c:v>34.726999999999997</c:v>
                </c:pt>
                <c:pt idx="236">
                  <c:v>35.481000000000002</c:v>
                </c:pt>
                <c:pt idx="237">
                  <c:v>36.106000000000002</c:v>
                </c:pt>
                <c:pt idx="238">
                  <c:v>36.460999999999999</c:v>
                </c:pt>
                <c:pt idx="239">
                  <c:v>36.659999999999997</c:v>
                </c:pt>
                <c:pt idx="240">
                  <c:v>36.856999999999999</c:v>
                </c:pt>
                <c:pt idx="241">
                  <c:v>36.933999999999997</c:v>
                </c:pt>
                <c:pt idx="242">
                  <c:v>37.051000000000002</c:v>
                </c:pt>
                <c:pt idx="243">
                  <c:v>36.920999999999999</c:v>
                </c:pt>
                <c:pt idx="244">
                  <c:v>36.987000000000002</c:v>
                </c:pt>
                <c:pt idx="245">
                  <c:v>37.112000000000002</c:v>
                </c:pt>
                <c:pt idx="246">
                  <c:v>37.213999999999999</c:v>
                </c:pt>
                <c:pt idx="247">
                  <c:v>37.274000000000001</c:v>
                </c:pt>
                <c:pt idx="248">
                  <c:v>37.140999999999998</c:v>
                </c:pt>
                <c:pt idx="249">
                  <c:v>36.997999999999998</c:v>
                </c:pt>
                <c:pt idx="250">
                  <c:v>37.045999999999999</c:v>
                </c:pt>
                <c:pt idx="251">
                  <c:v>37.015999999999998</c:v>
                </c:pt>
                <c:pt idx="252">
                  <c:v>37.247</c:v>
                </c:pt>
                <c:pt idx="253">
                  <c:v>37.210999999999999</c:v>
                </c:pt>
                <c:pt idx="254">
                  <c:v>37.198</c:v>
                </c:pt>
                <c:pt idx="255">
                  <c:v>37.408999999999999</c:v>
                </c:pt>
                <c:pt idx="256">
                  <c:v>37.645000000000003</c:v>
                </c:pt>
                <c:pt idx="257">
                  <c:v>38.521000000000001</c:v>
                </c:pt>
                <c:pt idx="258">
                  <c:v>39.124000000000002</c:v>
                </c:pt>
                <c:pt idx="259">
                  <c:v>39.569000000000003</c:v>
                </c:pt>
                <c:pt idx="260">
                  <c:v>40.295999999999999</c:v>
                </c:pt>
                <c:pt idx="261">
                  <c:v>40.853000000000002</c:v>
                </c:pt>
                <c:pt idx="262">
                  <c:v>41.908000000000001</c:v>
                </c:pt>
                <c:pt idx="263">
                  <c:v>42.439</c:v>
                </c:pt>
                <c:pt idx="264">
                  <c:v>42.048000000000002</c:v>
                </c:pt>
                <c:pt idx="265">
                  <c:v>42.104999999999997</c:v>
                </c:pt>
                <c:pt idx="266">
                  <c:v>42.673000000000002</c:v>
                </c:pt>
                <c:pt idx="267">
                  <c:v>43.537999999999997</c:v>
                </c:pt>
                <c:pt idx="268">
                  <c:v>44.448</c:v>
                </c:pt>
                <c:pt idx="269">
                  <c:v>44.75</c:v>
                </c:pt>
                <c:pt idx="270">
                  <c:v>45.506</c:v>
                </c:pt>
                <c:pt idx="271">
                  <c:v>47.034999999999997</c:v>
                </c:pt>
                <c:pt idx="272">
                  <c:v>48.302999999999997</c:v>
                </c:pt>
                <c:pt idx="273">
                  <c:v>49.360999999999997</c:v>
                </c:pt>
                <c:pt idx="274">
                  <c:v>50.725000000000001</c:v>
                </c:pt>
                <c:pt idx="275">
                  <c:v>52.231000000000002</c:v>
                </c:pt>
                <c:pt idx="276">
                  <c:v>53.767000000000003</c:v>
                </c:pt>
                <c:pt idx="277">
                  <c:v>54.280999999999999</c:v>
                </c:pt>
                <c:pt idx="278">
                  <c:v>56.256999999999998</c:v>
                </c:pt>
                <c:pt idx="279">
                  <c:v>57.676000000000002</c:v>
                </c:pt>
                <c:pt idx="280">
                  <c:v>59.15</c:v>
                </c:pt>
                <c:pt idx="281">
                  <c:v>60.387999999999998</c:v>
                </c:pt>
                <c:pt idx="282">
                  <c:v>61.811999999999998</c:v>
                </c:pt>
                <c:pt idx="283">
                  <c:v>62.109000000000002</c:v>
                </c:pt>
                <c:pt idx="284">
                  <c:v>63.536000000000001</c:v>
                </c:pt>
                <c:pt idx="285">
                  <c:v>64.683999999999997</c:v>
                </c:pt>
                <c:pt idx="286">
                  <c:v>66.427999999999997</c:v>
                </c:pt>
                <c:pt idx="287">
                  <c:v>66.756</c:v>
                </c:pt>
                <c:pt idx="288">
                  <c:v>67.984999999999999</c:v>
                </c:pt>
                <c:pt idx="289">
                  <c:v>68.873999999999995</c:v>
                </c:pt>
                <c:pt idx="290">
                  <c:v>71.19</c:v>
                </c:pt>
                <c:pt idx="291">
                  <c:v>72.122</c:v>
                </c:pt>
                <c:pt idx="292">
                  <c:v>71.432000000000002</c:v>
                </c:pt>
                <c:pt idx="293">
                  <c:v>71.525999999999996</c:v>
                </c:pt>
                <c:pt idx="294">
                  <c:v>73.072999999999993</c:v>
                </c:pt>
                <c:pt idx="295">
                  <c:v>73.503</c:v>
                </c:pt>
                <c:pt idx="296">
                  <c:v>74.239000000000004</c:v>
                </c:pt>
                <c:pt idx="297">
                  <c:v>74.001999999999995</c:v>
                </c:pt>
                <c:pt idx="298">
                  <c:v>74.013999999999996</c:v>
                </c:pt>
                <c:pt idx="299">
                  <c:v>74.284999999999997</c:v>
                </c:pt>
                <c:pt idx="300">
                  <c:v>74.869</c:v>
                </c:pt>
                <c:pt idx="301">
                  <c:v>74.841999999999999</c:v>
                </c:pt>
                <c:pt idx="302">
                  <c:v>75.064999999999998</c:v>
                </c:pt>
                <c:pt idx="303">
                  <c:v>75.305999999999997</c:v>
                </c:pt>
                <c:pt idx="304">
                  <c:v>75.432000000000002</c:v>
                </c:pt>
                <c:pt idx="305">
                  <c:v>75.593000000000004</c:v>
                </c:pt>
                <c:pt idx="306">
                  <c:v>75.707999999999998</c:v>
                </c:pt>
                <c:pt idx="307">
                  <c:v>75.534000000000006</c:v>
                </c:pt>
                <c:pt idx="308">
                  <c:v>75.453999999999994</c:v>
                </c:pt>
                <c:pt idx="309">
                  <c:v>74.363</c:v>
                </c:pt>
                <c:pt idx="310">
                  <c:v>74.718999999999994</c:v>
                </c:pt>
                <c:pt idx="311">
                  <c:v>74.953000000000003</c:v>
                </c:pt>
                <c:pt idx="312">
                  <c:v>74.908000000000001</c:v>
                </c:pt>
                <c:pt idx="313">
                  <c:v>74.42</c:v>
                </c:pt>
                <c:pt idx="314">
                  <c:v>74.831000000000003</c:v>
                </c:pt>
                <c:pt idx="315">
                  <c:v>75.231999999999999</c:v>
                </c:pt>
                <c:pt idx="316">
                  <c:v>77.006</c:v>
                </c:pt>
                <c:pt idx="317">
                  <c:v>77.058000000000007</c:v>
                </c:pt>
                <c:pt idx="318">
                  <c:v>77.716999999999999</c:v>
                </c:pt>
                <c:pt idx="319">
                  <c:v>78.587999999999994</c:v>
                </c:pt>
                <c:pt idx="320">
                  <c:v>79.153000000000006</c:v>
                </c:pt>
                <c:pt idx="321">
                  <c:v>79.451999999999998</c:v>
                </c:pt>
                <c:pt idx="322">
                  <c:v>79.974999999999994</c:v>
                </c:pt>
                <c:pt idx="323">
                  <c:v>79.650999999999996</c:v>
                </c:pt>
                <c:pt idx="324">
                  <c:v>79.855000000000004</c:v>
                </c:pt>
                <c:pt idx="325">
                  <c:v>79.965000000000003</c:v>
                </c:pt>
                <c:pt idx="326">
                  <c:v>79.879000000000005</c:v>
                </c:pt>
                <c:pt idx="327">
                  <c:v>80.201999999999998</c:v>
                </c:pt>
                <c:pt idx="328">
                  <c:v>80.513000000000005</c:v>
                </c:pt>
                <c:pt idx="329">
                  <c:v>81.421999999999997</c:v>
                </c:pt>
                <c:pt idx="330">
                  <c:v>82.61</c:v>
                </c:pt>
                <c:pt idx="331">
                  <c:v>82.867999999999995</c:v>
                </c:pt>
                <c:pt idx="332">
                  <c:v>82.61</c:v>
                </c:pt>
                <c:pt idx="333">
                  <c:v>82.763000000000005</c:v>
                </c:pt>
                <c:pt idx="334">
                  <c:v>82.668000000000006</c:v>
                </c:pt>
                <c:pt idx="335">
                  <c:v>82.751999999999995</c:v>
                </c:pt>
                <c:pt idx="336">
                  <c:v>82.108999999999995</c:v>
                </c:pt>
                <c:pt idx="337">
                  <c:v>81.316000000000003</c:v>
                </c:pt>
                <c:pt idx="338">
                  <c:v>77.626000000000005</c:v>
                </c:pt>
                <c:pt idx="339">
                  <c:v>75.281999999999996</c:v>
                </c:pt>
                <c:pt idx="340">
                  <c:v>72.831999999999994</c:v>
                </c:pt>
                <c:pt idx="341">
                  <c:v>71.97</c:v>
                </c:pt>
                <c:pt idx="342">
                  <c:v>72.311999999999998</c:v>
                </c:pt>
                <c:pt idx="343">
                  <c:v>73.093000000000004</c:v>
                </c:pt>
                <c:pt idx="344">
                  <c:v>75.718999999999994</c:v>
                </c:pt>
                <c:pt idx="345">
                  <c:v>76.97</c:v>
                </c:pt>
                <c:pt idx="346">
                  <c:v>78.31</c:v>
                </c:pt>
                <c:pt idx="347">
                  <c:v>80.256</c:v>
                </c:pt>
                <c:pt idx="348">
                  <c:v>81.31</c:v>
                </c:pt>
                <c:pt idx="349">
                  <c:v>82.594999999999999</c:v>
                </c:pt>
                <c:pt idx="350">
                  <c:v>83.78</c:v>
                </c:pt>
                <c:pt idx="351">
                  <c:v>84.338999999999999</c:v>
                </c:pt>
                <c:pt idx="352">
                  <c:v>88.847999999999999</c:v>
                </c:pt>
                <c:pt idx="353">
                  <c:v>92.061999999999998</c:v>
                </c:pt>
                <c:pt idx="354">
                  <c:v>93.543999999999997</c:v>
                </c:pt>
                <c:pt idx="355">
                  <c:v>94.588999999999999</c:v>
                </c:pt>
                <c:pt idx="356">
                  <c:v>93.685000000000002</c:v>
                </c:pt>
                <c:pt idx="357">
                  <c:v>92.831999999999994</c:v>
                </c:pt>
                <c:pt idx="358">
                  <c:v>90.841999999999999</c:v>
                </c:pt>
                <c:pt idx="359">
                  <c:v>89.894000000000005</c:v>
                </c:pt>
                <c:pt idx="360">
                  <c:v>88.08</c:v>
                </c:pt>
                <c:pt idx="361">
                  <c:v>86.736000000000004</c:v>
                </c:pt>
                <c:pt idx="362">
                  <c:v>84.968999999999994</c:v>
                </c:pt>
                <c:pt idx="363">
                  <c:v>83.18</c:v>
                </c:pt>
                <c:pt idx="364">
                  <c:v>82.144000000000005</c:v>
                </c:pt>
                <c:pt idx="365">
                  <c:v>80.477999999999994</c:v>
                </c:pt>
                <c:pt idx="366">
                  <c:v>78.296000000000006</c:v>
                </c:pt>
                <c:pt idx="367">
                  <c:v>76.837999999999994</c:v>
                </c:pt>
                <c:pt idx="368">
                  <c:v>75.644999999999996</c:v>
                </c:pt>
                <c:pt idx="369">
                  <c:v>74.998000000000005</c:v>
                </c:pt>
                <c:pt idx="370">
                  <c:v>74.423000000000002</c:v>
                </c:pt>
                <c:pt idx="371">
                  <c:v>72.87</c:v>
                </c:pt>
                <c:pt idx="372">
                  <c:v>71.884</c:v>
                </c:pt>
                <c:pt idx="373">
                  <c:v>70.528000000000006</c:v>
                </c:pt>
                <c:pt idx="374">
                  <c:v>69.400000000000006</c:v>
                </c:pt>
                <c:pt idx="375">
                  <c:v>68.215000000000003</c:v>
                </c:pt>
                <c:pt idx="376">
                  <c:v>67.518000000000001</c:v>
                </c:pt>
                <c:pt idx="377">
                  <c:v>65.77</c:v>
                </c:pt>
                <c:pt idx="378">
                  <c:v>64.393000000000001</c:v>
                </c:pt>
                <c:pt idx="379">
                  <c:v>61.798999999999999</c:v>
                </c:pt>
                <c:pt idx="380">
                  <c:v>60.847000000000001</c:v>
                </c:pt>
                <c:pt idx="381">
                  <c:v>59.405000000000001</c:v>
                </c:pt>
                <c:pt idx="382">
                  <c:v>58.591999999999999</c:v>
                </c:pt>
                <c:pt idx="383">
                  <c:v>56.720999999999997</c:v>
                </c:pt>
                <c:pt idx="384">
                  <c:v>55.665999999999997</c:v>
                </c:pt>
                <c:pt idx="385">
                  <c:v>54.118000000000002</c:v>
                </c:pt>
                <c:pt idx="386">
                  <c:v>53.625999999999998</c:v>
                </c:pt>
                <c:pt idx="387">
                  <c:v>51.698999999999998</c:v>
                </c:pt>
                <c:pt idx="388">
                  <c:v>50.7</c:v>
                </c:pt>
                <c:pt idx="389">
                  <c:v>49.92</c:v>
                </c:pt>
                <c:pt idx="390">
                  <c:v>48.844999999999999</c:v>
                </c:pt>
                <c:pt idx="391">
                  <c:v>47.982999999999997</c:v>
                </c:pt>
                <c:pt idx="392">
                  <c:v>47.009</c:v>
                </c:pt>
                <c:pt idx="393">
                  <c:v>46.399000000000001</c:v>
                </c:pt>
                <c:pt idx="394">
                  <c:v>46.021999999999998</c:v>
                </c:pt>
                <c:pt idx="395">
                  <c:v>45.93</c:v>
                </c:pt>
                <c:pt idx="396">
                  <c:v>46.119</c:v>
                </c:pt>
                <c:pt idx="397">
                  <c:v>46.381</c:v>
                </c:pt>
                <c:pt idx="398">
                  <c:v>46.996000000000002</c:v>
                </c:pt>
                <c:pt idx="399">
                  <c:v>48.058</c:v>
                </c:pt>
                <c:pt idx="400">
                  <c:v>48.825000000000003</c:v>
                </c:pt>
                <c:pt idx="401">
                  <c:v>49.406999999999996</c:v>
                </c:pt>
                <c:pt idx="402">
                  <c:v>49.81</c:v>
                </c:pt>
                <c:pt idx="403">
                  <c:v>49.621000000000002</c:v>
                </c:pt>
                <c:pt idx="404">
                  <c:v>49.808999999999997</c:v>
                </c:pt>
                <c:pt idx="405">
                  <c:v>49.712000000000003</c:v>
                </c:pt>
                <c:pt idx="406">
                  <c:v>49.66</c:v>
                </c:pt>
                <c:pt idx="407">
                  <c:v>49.755000000000003</c:v>
                </c:pt>
                <c:pt idx="408">
                  <c:v>49.899000000000001</c:v>
                </c:pt>
                <c:pt idx="409">
                  <c:v>50.201000000000001</c:v>
                </c:pt>
                <c:pt idx="410">
                  <c:v>51.381999999999998</c:v>
                </c:pt>
                <c:pt idx="411">
                  <c:v>51.371000000000002</c:v>
                </c:pt>
                <c:pt idx="412">
                  <c:v>51.848999999999997</c:v>
                </c:pt>
                <c:pt idx="413">
                  <c:v>52.152000000000001</c:v>
                </c:pt>
                <c:pt idx="414">
                  <c:v>52.723999999999997</c:v>
                </c:pt>
                <c:pt idx="415">
                  <c:v>53.445</c:v>
                </c:pt>
                <c:pt idx="416">
                  <c:v>54.201000000000001</c:v>
                </c:pt>
                <c:pt idx="417">
                  <c:v>54.042999999999999</c:v>
                </c:pt>
                <c:pt idx="418">
                  <c:v>54.921999999999997</c:v>
                </c:pt>
                <c:pt idx="419">
                  <c:v>55.872</c:v>
                </c:pt>
                <c:pt idx="420">
                  <c:v>57.445999999999998</c:v>
                </c:pt>
                <c:pt idx="421">
                  <c:v>58.503</c:v>
                </c:pt>
                <c:pt idx="422">
                  <c:v>59.835000000000001</c:v>
                </c:pt>
                <c:pt idx="423">
                  <c:v>60.616</c:v>
                </c:pt>
                <c:pt idx="424">
                  <c:v>61.963000000000001</c:v>
                </c:pt>
                <c:pt idx="425">
                  <c:v>63.218000000000004</c:v>
                </c:pt>
                <c:pt idx="426">
                  <c:v>63.951999999999998</c:v>
                </c:pt>
                <c:pt idx="427">
                  <c:v>65.513000000000005</c:v>
                </c:pt>
                <c:pt idx="428">
                  <c:v>67.388999999999996</c:v>
                </c:pt>
                <c:pt idx="429">
                  <c:v>68.795000000000002</c:v>
                </c:pt>
                <c:pt idx="430">
                  <c:v>70.352999999999994</c:v>
                </c:pt>
                <c:pt idx="431">
                  <c:v>71.305999999999997</c:v>
                </c:pt>
                <c:pt idx="432">
                  <c:v>71.972999999999999</c:v>
                </c:pt>
                <c:pt idx="433">
                  <c:v>72.960999999999999</c:v>
                </c:pt>
                <c:pt idx="434">
                  <c:v>73.745000000000005</c:v>
                </c:pt>
                <c:pt idx="435">
                  <c:v>74.796999999999997</c:v>
                </c:pt>
                <c:pt idx="436">
                  <c:v>74.87</c:v>
                </c:pt>
                <c:pt idx="437">
                  <c:v>74.069000000000003</c:v>
                </c:pt>
                <c:pt idx="438">
                  <c:v>75.290999999999997</c:v>
                </c:pt>
                <c:pt idx="439">
                  <c:v>75.947999999999993</c:v>
                </c:pt>
                <c:pt idx="440">
                  <c:v>76.765000000000001</c:v>
                </c:pt>
                <c:pt idx="441">
                  <c:v>76.572000000000003</c:v>
                </c:pt>
                <c:pt idx="442">
                  <c:v>78.864999999999995</c:v>
                </c:pt>
                <c:pt idx="443">
                  <c:v>80.814999999999998</c:v>
                </c:pt>
                <c:pt idx="444">
                  <c:v>83.183999999999997</c:v>
                </c:pt>
                <c:pt idx="445">
                  <c:v>85.89</c:v>
                </c:pt>
                <c:pt idx="446">
                  <c:v>88.022999999999996</c:v>
                </c:pt>
                <c:pt idx="447">
                  <c:v>90.884</c:v>
                </c:pt>
                <c:pt idx="448">
                  <c:v>93.575000000000003</c:v>
                </c:pt>
                <c:pt idx="449">
                  <c:v>93.286000000000001</c:v>
                </c:pt>
                <c:pt idx="450">
                  <c:v>95.244</c:v>
                </c:pt>
                <c:pt idx="451">
                  <c:v>97.462999999999994</c:v>
                </c:pt>
                <c:pt idx="452">
                  <c:v>97.307000000000002</c:v>
                </c:pt>
                <c:pt idx="453">
                  <c:v>98.703000000000003</c:v>
                </c:pt>
                <c:pt idx="454">
                  <c:v>100.071</c:v>
                </c:pt>
                <c:pt idx="455">
                  <c:v>101.46</c:v>
                </c:pt>
                <c:pt idx="456">
                  <c:v>102.901</c:v>
                </c:pt>
                <c:pt idx="457">
                  <c:v>103.76</c:v>
                </c:pt>
                <c:pt idx="458">
                  <c:v>104.318</c:v>
                </c:pt>
                <c:pt idx="459">
                  <c:v>104.84099999999999</c:v>
                </c:pt>
                <c:pt idx="460">
                  <c:v>104.807</c:v>
                </c:pt>
                <c:pt idx="461">
                  <c:v>104.803</c:v>
                </c:pt>
                <c:pt idx="462">
                  <c:v>104.974</c:v>
                </c:pt>
                <c:pt idx="463">
                  <c:v>104.88500000000001</c:v>
                </c:pt>
                <c:pt idx="464">
                  <c:v>104.599</c:v>
                </c:pt>
                <c:pt idx="465">
                  <c:v>104.06100000000001</c:v>
                </c:pt>
                <c:pt idx="466">
                  <c:v>103.309</c:v>
                </c:pt>
                <c:pt idx="467">
                  <c:v>103.334</c:v>
                </c:pt>
                <c:pt idx="468">
                  <c:v>102.35599999999999</c:v>
                </c:pt>
                <c:pt idx="469">
                  <c:v>101.336</c:v>
                </c:pt>
                <c:pt idx="470">
                  <c:v>100.93</c:v>
                </c:pt>
                <c:pt idx="471">
                  <c:v>99.9</c:v>
                </c:pt>
                <c:pt idx="472">
                  <c:v>99.79</c:v>
                </c:pt>
                <c:pt idx="473">
                  <c:v>99.102999999999994</c:v>
                </c:pt>
                <c:pt idx="474">
                  <c:v>97.938000000000002</c:v>
                </c:pt>
                <c:pt idx="475">
                  <c:v>96.858999999999995</c:v>
                </c:pt>
                <c:pt idx="476">
                  <c:v>95.509</c:v>
                </c:pt>
                <c:pt idx="477">
                  <c:v>93.018000000000001</c:v>
                </c:pt>
                <c:pt idx="478">
                  <c:v>90.75</c:v>
                </c:pt>
                <c:pt idx="479">
                  <c:v>87.899000000000001</c:v>
                </c:pt>
                <c:pt idx="480">
                  <c:v>86.034999999999997</c:v>
                </c:pt>
                <c:pt idx="481">
                  <c:v>84.55</c:v>
                </c:pt>
                <c:pt idx="482">
                  <c:v>82.662000000000006</c:v>
                </c:pt>
                <c:pt idx="483">
                  <c:v>80.938000000000002</c:v>
                </c:pt>
                <c:pt idx="484">
                  <c:v>79.045000000000002</c:v>
                </c:pt>
                <c:pt idx="485">
                  <c:v>77.531000000000006</c:v>
                </c:pt>
                <c:pt idx="486">
                  <c:v>76.456999999999994</c:v>
                </c:pt>
                <c:pt idx="487">
                  <c:v>75.277000000000001</c:v>
                </c:pt>
                <c:pt idx="488">
                  <c:v>73.602000000000004</c:v>
                </c:pt>
                <c:pt idx="489">
                  <c:v>72.009</c:v>
                </c:pt>
                <c:pt idx="490">
                  <c:v>70.119</c:v>
                </c:pt>
                <c:pt idx="491">
                  <c:v>68.597999999999999</c:v>
                </c:pt>
                <c:pt idx="492">
                  <c:v>66.406000000000006</c:v>
                </c:pt>
                <c:pt idx="493">
                  <c:v>64.734999999999999</c:v>
                </c:pt>
                <c:pt idx="494">
                  <c:v>63.076000000000001</c:v>
                </c:pt>
                <c:pt idx="495">
                  <c:v>61.918999999999997</c:v>
                </c:pt>
                <c:pt idx="496">
                  <c:v>60.569000000000003</c:v>
                </c:pt>
                <c:pt idx="497">
                  <c:v>59.100999999999999</c:v>
                </c:pt>
                <c:pt idx="498">
                  <c:v>57.896000000000001</c:v>
                </c:pt>
                <c:pt idx="499">
                  <c:v>56.439</c:v>
                </c:pt>
                <c:pt idx="500">
                  <c:v>54.920999999999999</c:v>
                </c:pt>
                <c:pt idx="501">
                  <c:v>53.709000000000003</c:v>
                </c:pt>
                <c:pt idx="502">
                  <c:v>52.526000000000003</c:v>
                </c:pt>
                <c:pt idx="503">
                  <c:v>50.908999999999999</c:v>
                </c:pt>
                <c:pt idx="504">
                  <c:v>49.655000000000001</c:v>
                </c:pt>
                <c:pt idx="505">
                  <c:v>49.16</c:v>
                </c:pt>
                <c:pt idx="506">
                  <c:v>49.110999999999997</c:v>
                </c:pt>
                <c:pt idx="507">
                  <c:v>48.597000000000001</c:v>
                </c:pt>
                <c:pt idx="508">
                  <c:v>48.23</c:v>
                </c:pt>
                <c:pt idx="509">
                  <c:v>48.009</c:v>
                </c:pt>
                <c:pt idx="510">
                  <c:v>48.084000000000003</c:v>
                </c:pt>
                <c:pt idx="511">
                  <c:v>47.546999999999997</c:v>
                </c:pt>
                <c:pt idx="512">
                  <c:v>46.509</c:v>
                </c:pt>
                <c:pt idx="513">
                  <c:v>46.162999999999997</c:v>
                </c:pt>
                <c:pt idx="514">
                  <c:v>45.796999999999997</c:v>
                </c:pt>
                <c:pt idx="515">
                  <c:v>45.805</c:v>
                </c:pt>
                <c:pt idx="516">
                  <c:v>45.572000000000003</c:v>
                </c:pt>
                <c:pt idx="517">
                  <c:v>46.213000000000001</c:v>
                </c:pt>
                <c:pt idx="518">
                  <c:v>46.36</c:v>
                </c:pt>
                <c:pt idx="519">
                  <c:v>46.597000000000001</c:v>
                </c:pt>
                <c:pt idx="520">
                  <c:v>46.860999999999997</c:v>
                </c:pt>
                <c:pt idx="521">
                  <c:v>47.128999999999998</c:v>
                </c:pt>
                <c:pt idx="522">
                  <c:v>47.265999999999998</c:v>
                </c:pt>
                <c:pt idx="523">
                  <c:v>47.929000000000002</c:v>
                </c:pt>
                <c:pt idx="524">
                  <c:v>47.405000000000001</c:v>
                </c:pt>
                <c:pt idx="525">
                  <c:v>47.448</c:v>
                </c:pt>
                <c:pt idx="526">
                  <c:v>47.926000000000002</c:v>
                </c:pt>
                <c:pt idx="527">
                  <c:v>48.369</c:v>
                </c:pt>
                <c:pt idx="528">
                  <c:v>48.575000000000003</c:v>
                </c:pt>
                <c:pt idx="529">
                  <c:v>48.886000000000003</c:v>
                </c:pt>
                <c:pt idx="530">
                  <c:v>49.677</c:v>
                </c:pt>
                <c:pt idx="531">
                  <c:v>50.933</c:v>
                </c:pt>
                <c:pt idx="532">
                  <c:v>52.122</c:v>
                </c:pt>
                <c:pt idx="533">
                  <c:v>52.959000000000003</c:v>
                </c:pt>
                <c:pt idx="534">
                  <c:v>54.255000000000003</c:v>
                </c:pt>
                <c:pt idx="535">
                  <c:v>55.116999999999997</c:v>
                </c:pt>
                <c:pt idx="536">
                  <c:v>55.884999999999998</c:v>
                </c:pt>
                <c:pt idx="537">
                  <c:v>56.892000000000003</c:v>
                </c:pt>
                <c:pt idx="538">
                  <c:v>58.259</c:v>
                </c:pt>
                <c:pt idx="539">
                  <c:v>59.582000000000001</c:v>
                </c:pt>
                <c:pt idx="540">
                  <c:v>61.298999999999999</c:v>
                </c:pt>
                <c:pt idx="541">
                  <c:v>62.789000000000001</c:v>
                </c:pt>
                <c:pt idx="542">
                  <c:v>64.031000000000006</c:v>
                </c:pt>
                <c:pt idx="543">
                  <c:v>64.951999999999998</c:v>
                </c:pt>
                <c:pt idx="544">
                  <c:v>65.930999999999997</c:v>
                </c:pt>
                <c:pt idx="545">
                  <c:v>66.051000000000002</c:v>
                </c:pt>
                <c:pt idx="546">
                  <c:v>66.373999999999995</c:v>
                </c:pt>
                <c:pt idx="547">
                  <c:v>66.173000000000002</c:v>
                </c:pt>
                <c:pt idx="548">
                  <c:v>68.570999999999998</c:v>
                </c:pt>
                <c:pt idx="549">
                  <c:v>68.605999999999995</c:v>
                </c:pt>
                <c:pt idx="550">
                  <c:v>69.058999999999997</c:v>
                </c:pt>
                <c:pt idx="551">
                  <c:v>70</c:v>
                </c:pt>
                <c:pt idx="552">
                  <c:v>71.343000000000004</c:v>
                </c:pt>
                <c:pt idx="553">
                  <c:v>73.052999999999997</c:v>
                </c:pt>
                <c:pt idx="554">
                  <c:v>74.462999999999994</c:v>
                </c:pt>
                <c:pt idx="555">
                  <c:v>74.542000000000002</c:v>
                </c:pt>
                <c:pt idx="556">
                  <c:v>75.022000000000006</c:v>
                </c:pt>
                <c:pt idx="557">
                  <c:v>75.709999999999994</c:v>
                </c:pt>
                <c:pt idx="558">
                  <c:v>76.239999999999995</c:v>
                </c:pt>
                <c:pt idx="559">
                  <c:v>76.745999999999995</c:v>
                </c:pt>
                <c:pt idx="560">
                  <c:v>77.296000000000006</c:v>
                </c:pt>
                <c:pt idx="561">
                  <c:v>78.063000000000002</c:v>
                </c:pt>
                <c:pt idx="562">
                  <c:v>79.643000000000001</c:v>
                </c:pt>
                <c:pt idx="563">
                  <c:v>80.451999999999998</c:v>
                </c:pt>
                <c:pt idx="564">
                  <c:v>80.192999999999998</c:v>
                </c:pt>
                <c:pt idx="565">
                  <c:v>81.037999999999997</c:v>
                </c:pt>
                <c:pt idx="566">
                  <c:v>81.242999999999995</c:v>
                </c:pt>
                <c:pt idx="567">
                  <c:v>82.155000000000001</c:v>
                </c:pt>
                <c:pt idx="568">
                  <c:v>82.528999999999996</c:v>
                </c:pt>
                <c:pt idx="569">
                  <c:v>82.209000000000003</c:v>
                </c:pt>
                <c:pt idx="570">
                  <c:v>82.096999999999994</c:v>
                </c:pt>
                <c:pt idx="571">
                  <c:v>82.102999999999994</c:v>
                </c:pt>
                <c:pt idx="572">
                  <c:v>82.843000000000004</c:v>
                </c:pt>
                <c:pt idx="573">
                  <c:v>83.503</c:v>
                </c:pt>
                <c:pt idx="574">
                  <c:v>83.6</c:v>
                </c:pt>
                <c:pt idx="575">
                  <c:v>83.709000000000003</c:v>
                </c:pt>
                <c:pt idx="576">
                  <c:v>83.406999999999996</c:v>
                </c:pt>
                <c:pt idx="577">
                  <c:v>83.561999999999998</c:v>
                </c:pt>
                <c:pt idx="578">
                  <c:v>83.263000000000005</c:v>
                </c:pt>
                <c:pt idx="579">
                  <c:v>83.552000000000007</c:v>
                </c:pt>
                <c:pt idx="580">
                  <c:v>83.450999999999993</c:v>
                </c:pt>
                <c:pt idx="581">
                  <c:v>83.472999999999999</c:v>
                </c:pt>
                <c:pt idx="582">
                  <c:v>83.915999999999997</c:v>
                </c:pt>
                <c:pt idx="583">
                  <c:v>83.302000000000007</c:v>
                </c:pt>
                <c:pt idx="584">
                  <c:v>83.31</c:v>
                </c:pt>
                <c:pt idx="585">
                  <c:v>83.313999999999993</c:v>
                </c:pt>
                <c:pt idx="586">
                  <c:v>83.009</c:v>
                </c:pt>
                <c:pt idx="587">
                  <c:v>82.006</c:v>
                </c:pt>
                <c:pt idx="588">
                  <c:v>81.680000000000007</c:v>
                </c:pt>
                <c:pt idx="589">
                  <c:v>80.623999999999995</c:v>
                </c:pt>
                <c:pt idx="590">
                  <c:v>80.126999999999995</c:v>
                </c:pt>
                <c:pt idx="591">
                  <c:v>79.039000000000001</c:v>
                </c:pt>
                <c:pt idx="592">
                  <c:v>79.073999999999998</c:v>
                </c:pt>
                <c:pt idx="593">
                  <c:v>75.540999999999997</c:v>
                </c:pt>
                <c:pt idx="594">
                  <c:v>76.168999999999997</c:v>
                </c:pt>
                <c:pt idx="595">
                  <c:v>74.677000000000007</c:v>
                </c:pt>
                <c:pt idx="596">
                  <c:v>73.983999999999995</c:v>
                </c:pt>
                <c:pt idx="597">
                  <c:v>72.811000000000007</c:v>
                </c:pt>
                <c:pt idx="598">
                  <c:v>72.304000000000002</c:v>
                </c:pt>
                <c:pt idx="599">
                  <c:v>70.872</c:v>
                </c:pt>
                <c:pt idx="600">
                  <c:v>72.736999999999995</c:v>
                </c:pt>
                <c:pt idx="601">
                  <c:v>70.817999999999998</c:v>
                </c:pt>
                <c:pt idx="602">
                  <c:v>69.578000000000003</c:v>
                </c:pt>
                <c:pt idx="603">
                  <c:v>68.622</c:v>
                </c:pt>
                <c:pt idx="604">
                  <c:v>67.968999999999994</c:v>
                </c:pt>
                <c:pt idx="605">
                  <c:v>66.662000000000006</c:v>
                </c:pt>
                <c:pt idx="606">
                  <c:v>66.516999999999996</c:v>
                </c:pt>
                <c:pt idx="607">
                  <c:v>65.682000000000002</c:v>
                </c:pt>
                <c:pt idx="608">
                  <c:v>64.578999999999994</c:v>
                </c:pt>
                <c:pt idx="609">
                  <c:v>63.963000000000001</c:v>
                </c:pt>
                <c:pt idx="610">
                  <c:v>63.246000000000002</c:v>
                </c:pt>
                <c:pt idx="611">
                  <c:v>61.902000000000001</c:v>
                </c:pt>
                <c:pt idx="612">
                  <c:v>61.430999999999997</c:v>
                </c:pt>
                <c:pt idx="613">
                  <c:v>61.304000000000002</c:v>
                </c:pt>
                <c:pt idx="614">
                  <c:v>60.454999999999998</c:v>
                </c:pt>
                <c:pt idx="615">
                  <c:v>59.768999999999998</c:v>
                </c:pt>
                <c:pt idx="616">
                  <c:v>58.97</c:v>
                </c:pt>
                <c:pt idx="617">
                  <c:v>57.914000000000001</c:v>
                </c:pt>
                <c:pt idx="618">
                  <c:v>57.421999999999997</c:v>
                </c:pt>
                <c:pt idx="619">
                  <c:v>57.006999999999998</c:v>
                </c:pt>
                <c:pt idx="620">
                  <c:v>56.142000000000003</c:v>
                </c:pt>
                <c:pt idx="621">
                  <c:v>55.503999999999998</c:v>
                </c:pt>
                <c:pt idx="622">
                  <c:v>54.982999999999997</c:v>
                </c:pt>
                <c:pt idx="623">
                  <c:v>55.289000000000001</c:v>
                </c:pt>
                <c:pt idx="624">
                  <c:v>54.78</c:v>
                </c:pt>
                <c:pt idx="625">
                  <c:v>53.947000000000003</c:v>
                </c:pt>
                <c:pt idx="626">
                  <c:v>53.768000000000001</c:v>
                </c:pt>
                <c:pt idx="627">
                  <c:v>53.914999999999999</c:v>
                </c:pt>
                <c:pt idx="628">
                  <c:v>52.831000000000003</c:v>
                </c:pt>
                <c:pt idx="629">
                  <c:v>53.116</c:v>
                </c:pt>
                <c:pt idx="630">
                  <c:v>52.201999999999998</c:v>
                </c:pt>
                <c:pt idx="631">
                  <c:v>52.079000000000001</c:v>
                </c:pt>
                <c:pt idx="632">
                  <c:v>51.762999999999998</c:v>
                </c:pt>
                <c:pt idx="633">
                  <c:v>51.825000000000003</c:v>
                </c:pt>
                <c:pt idx="634">
                  <c:v>51.783999999999999</c:v>
                </c:pt>
                <c:pt idx="635">
                  <c:v>52.427</c:v>
                </c:pt>
                <c:pt idx="636">
                  <c:v>52.316000000000003</c:v>
                </c:pt>
                <c:pt idx="637">
                  <c:v>52.662999999999997</c:v>
                </c:pt>
                <c:pt idx="638">
                  <c:v>52.802999999999997</c:v>
                </c:pt>
                <c:pt idx="639">
                  <c:v>53.421999999999997</c:v>
                </c:pt>
                <c:pt idx="640">
                  <c:v>54.014000000000003</c:v>
                </c:pt>
                <c:pt idx="641">
                  <c:v>54.026000000000003</c:v>
                </c:pt>
                <c:pt idx="642">
                  <c:v>54.317999999999998</c:v>
                </c:pt>
                <c:pt idx="643">
                  <c:v>54.207000000000001</c:v>
                </c:pt>
                <c:pt idx="644">
                  <c:v>54.902999999999999</c:v>
                </c:pt>
                <c:pt idx="645">
                  <c:v>55.283000000000001</c:v>
                </c:pt>
                <c:pt idx="646">
                  <c:v>55.34</c:v>
                </c:pt>
                <c:pt idx="647">
                  <c:v>55.531999999999996</c:v>
                </c:pt>
                <c:pt idx="648">
                  <c:v>56.31</c:v>
                </c:pt>
                <c:pt idx="649">
                  <c:v>56.216999999999999</c:v>
                </c:pt>
                <c:pt idx="650">
                  <c:v>55.816000000000003</c:v>
                </c:pt>
                <c:pt idx="651">
                  <c:v>55.994</c:v>
                </c:pt>
                <c:pt idx="652">
                  <c:v>56.658999999999999</c:v>
                </c:pt>
                <c:pt idx="653">
                  <c:v>57.168999999999997</c:v>
                </c:pt>
                <c:pt idx="654">
                  <c:v>57.959000000000003</c:v>
                </c:pt>
                <c:pt idx="655">
                  <c:v>57.905999999999999</c:v>
                </c:pt>
                <c:pt idx="656">
                  <c:v>58.81</c:v>
                </c:pt>
                <c:pt idx="657">
                  <c:v>59.959000000000003</c:v>
                </c:pt>
                <c:pt idx="658">
                  <c:v>60.914000000000001</c:v>
                </c:pt>
                <c:pt idx="659">
                  <c:v>60.942</c:v>
                </c:pt>
                <c:pt idx="660">
                  <c:v>62.274999999999999</c:v>
                </c:pt>
                <c:pt idx="661">
                  <c:v>62.338999999999999</c:v>
                </c:pt>
                <c:pt idx="662">
                  <c:v>62.66</c:v>
                </c:pt>
                <c:pt idx="663">
                  <c:v>63.665999999999997</c:v>
                </c:pt>
                <c:pt idx="664">
                  <c:v>64.358000000000004</c:v>
                </c:pt>
                <c:pt idx="665">
                  <c:v>65.113</c:v>
                </c:pt>
                <c:pt idx="666">
                  <c:v>66.930999999999997</c:v>
                </c:pt>
                <c:pt idx="667">
                  <c:v>67.265000000000001</c:v>
                </c:pt>
                <c:pt idx="668">
                  <c:v>68.338999999999999</c:v>
                </c:pt>
                <c:pt idx="669">
                  <c:v>69.103999999999999</c:v>
                </c:pt>
                <c:pt idx="670">
                  <c:v>70.468999999999994</c:v>
                </c:pt>
                <c:pt idx="671">
                  <c:v>71.691000000000003</c:v>
                </c:pt>
                <c:pt idx="672">
                  <c:v>72.453999999999994</c:v>
                </c:pt>
                <c:pt idx="673">
                  <c:v>72.042000000000002</c:v>
                </c:pt>
                <c:pt idx="674">
                  <c:v>71.932000000000002</c:v>
                </c:pt>
                <c:pt idx="675">
                  <c:v>71.625</c:v>
                </c:pt>
                <c:pt idx="676">
                  <c:v>71.804000000000002</c:v>
                </c:pt>
                <c:pt idx="677">
                  <c:v>72.331000000000003</c:v>
                </c:pt>
                <c:pt idx="678">
                  <c:v>72.828000000000003</c:v>
                </c:pt>
                <c:pt idx="679">
                  <c:v>73.626999999999995</c:v>
                </c:pt>
                <c:pt idx="680">
                  <c:v>75.570999999999998</c:v>
                </c:pt>
                <c:pt idx="681">
                  <c:v>77.736000000000004</c:v>
                </c:pt>
                <c:pt idx="682">
                  <c:v>78.677000000000007</c:v>
                </c:pt>
                <c:pt idx="683">
                  <c:v>79.200999999999993</c:v>
                </c:pt>
                <c:pt idx="684">
                  <c:v>78.626999999999995</c:v>
                </c:pt>
                <c:pt idx="685">
                  <c:v>79.353999999999999</c:v>
                </c:pt>
                <c:pt idx="686">
                  <c:v>79.503</c:v>
                </c:pt>
                <c:pt idx="687">
                  <c:v>79.343999999999994</c:v>
                </c:pt>
                <c:pt idx="688">
                  <c:v>78.691999999999993</c:v>
                </c:pt>
                <c:pt idx="689">
                  <c:v>78.429000000000002</c:v>
                </c:pt>
                <c:pt idx="690">
                  <c:v>78.361999999999995</c:v>
                </c:pt>
                <c:pt idx="691">
                  <c:v>78.575000000000003</c:v>
                </c:pt>
                <c:pt idx="692">
                  <c:v>78.536000000000001</c:v>
                </c:pt>
                <c:pt idx="693">
                  <c:v>79.013000000000005</c:v>
                </c:pt>
                <c:pt idx="694">
                  <c:v>79.837999999999994</c:v>
                </c:pt>
                <c:pt idx="695">
                  <c:v>81.180999999999997</c:v>
                </c:pt>
                <c:pt idx="696">
                  <c:v>82.075999999999993</c:v>
                </c:pt>
                <c:pt idx="697">
                  <c:v>83.105999999999995</c:v>
                </c:pt>
                <c:pt idx="698">
                  <c:v>85.39</c:v>
                </c:pt>
                <c:pt idx="699">
                  <c:v>87.534000000000006</c:v>
                </c:pt>
                <c:pt idx="700">
                  <c:v>90.638000000000005</c:v>
                </c:pt>
                <c:pt idx="701">
                  <c:v>95.427000000000007</c:v>
                </c:pt>
                <c:pt idx="702">
                  <c:v>97.685000000000002</c:v>
                </c:pt>
                <c:pt idx="703">
                  <c:v>100.07899999999999</c:v>
                </c:pt>
                <c:pt idx="704">
                  <c:v>101.303</c:v>
                </c:pt>
                <c:pt idx="705">
                  <c:v>110.949</c:v>
                </c:pt>
                <c:pt idx="706">
                  <c:v>121.286</c:v>
                </c:pt>
                <c:pt idx="707">
                  <c:v>135.54</c:v>
                </c:pt>
                <c:pt idx="708">
                  <c:v>152.51400000000001</c:v>
                </c:pt>
                <c:pt idx="709">
                  <c:v>168.01</c:v>
                </c:pt>
                <c:pt idx="710">
                  <c:v>177.50899999999999</c:v>
                </c:pt>
                <c:pt idx="711">
                  <c:v>183.672</c:v>
                </c:pt>
                <c:pt idx="712">
                  <c:v>203.453</c:v>
                </c:pt>
                <c:pt idx="713">
                  <c:v>224.74</c:v>
                </c:pt>
                <c:pt idx="714">
                  <c:v>240.66399999999999</c:v>
                </c:pt>
                <c:pt idx="715">
                  <c:v>253.64099999999999</c:v>
                </c:pt>
                <c:pt idx="716">
                  <c:v>275.36799999999999</c:v>
                </c:pt>
                <c:pt idx="717">
                  <c:v>292.66399999999999</c:v>
                </c:pt>
                <c:pt idx="718">
                  <c:v>312.92099999999999</c:v>
                </c:pt>
                <c:pt idx="719">
                  <c:v>327.94400000000002</c:v>
                </c:pt>
                <c:pt idx="720">
                  <c:v>337.58100000000002</c:v>
                </c:pt>
                <c:pt idx="721">
                  <c:v>353.529</c:v>
                </c:pt>
                <c:pt idx="722">
                  <c:v>363.04500000000002</c:v>
                </c:pt>
                <c:pt idx="723">
                  <c:v>369.78800000000001</c:v>
                </c:pt>
                <c:pt idx="724">
                  <c:v>375.57</c:v>
                </c:pt>
                <c:pt idx="725">
                  <c:v>378.14299999999997</c:v>
                </c:pt>
                <c:pt idx="726">
                  <c:v>368.57400000000001</c:v>
                </c:pt>
                <c:pt idx="727">
                  <c:v>381.80399999999997</c:v>
                </c:pt>
                <c:pt idx="728">
                  <c:v>393.339</c:v>
                </c:pt>
                <c:pt idx="729">
                  <c:v>402.83199999999999</c:v>
                </c:pt>
                <c:pt idx="730">
                  <c:v>412.26799999999997</c:v>
                </c:pt>
                <c:pt idx="731">
                  <c:v>417.57499999999999</c:v>
                </c:pt>
                <c:pt idx="732">
                  <c:v>422.62299999999999</c:v>
                </c:pt>
                <c:pt idx="733">
                  <c:v>436.428</c:v>
                </c:pt>
                <c:pt idx="734">
                  <c:v>434.464</c:v>
                </c:pt>
                <c:pt idx="735">
                  <c:v>426.72500000000002</c:v>
                </c:pt>
                <c:pt idx="736">
                  <c:v>427.64400000000001</c:v>
                </c:pt>
                <c:pt idx="737">
                  <c:v>423.73700000000002</c:v>
                </c:pt>
                <c:pt idx="738">
                  <c:v>422.85399999999998</c:v>
                </c:pt>
                <c:pt idx="739">
                  <c:v>420.322</c:v>
                </c:pt>
                <c:pt idx="740">
                  <c:v>406.64299999999997</c:v>
                </c:pt>
                <c:pt idx="741">
                  <c:v>397.73500000000001</c:v>
                </c:pt>
                <c:pt idx="742">
                  <c:v>389.137</c:v>
                </c:pt>
                <c:pt idx="743">
                  <c:v>378.55099999999999</c:v>
                </c:pt>
                <c:pt idx="744">
                  <c:v>366.29899999999998</c:v>
                </c:pt>
                <c:pt idx="745">
                  <c:v>358.28699999999998</c:v>
                </c:pt>
                <c:pt idx="746">
                  <c:v>350.21899999999999</c:v>
                </c:pt>
                <c:pt idx="747">
                  <c:v>348.93900000000002</c:v>
                </c:pt>
                <c:pt idx="748">
                  <c:v>339.21199999999999</c:v>
                </c:pt>
                <c:pt idx="749">
                  <c:v>325.61399999999998</c:v>
                </c:pt>
                <c:pt idx="750">
                  <c:v>318.488</c:v>
                </c:pt>
                <c:pt idx="751">
                  <c:v>308.99599999999998</c:v>
                </c:pt>
                <c:pt idx="752">
                  <c:v>302.09199999999998</c:v>
                </c:pt>
                <c:pt idx="753">
                  <c:v>295.65899999999999</c:v>
                </c:pt>
                <c:pt idx="754">
                  <c:v>279.40100000000001</c:v>
                </c:pt>
                <c:pt idx="755">
                  <c:v>265.98099999999999</c:v>
                </c:pt>
                <c:pt idx="756">
                  <c:v>262.375</c:v>
                </c:pt>
                <c:pt idx="757">
                  <c:v>249.261</c:v>
                </c:pt>
                <c:pt idx="758">
                  <c:v>241.233</c:v>
                </c:pt>
                <c:pt idx="759">
                  <c:v>235.95500000000001</c:v>
                </c:pt>
                <c:pt idx="760">
                  <c:v>232.46700000000001</c:v>
                </c:pt>
                <c:pt idx="761">
                  <c:v>226.965</c:v>
                </c:pt>
                <c:pt idx="762">
                  <c:v>223.82599999999999</c:v>
                </c:pt>
                <c:pt idx="763">
                  <c:v>218.14699999999999</c:v>
                </c:pt>
                <c:pt idx="764">
                  <c:v>212.90299999999999</c:v>
                </c:pt>
                <c:pt idx="765">
                  <c:v>206.69399999999999</c:v>
                </c:pt>
                <c:pt idx="766">
                  <c:v>203.07499999999999</c:v>
                </c:pt>
                <c:pt idx="767">
                  <c:v>199.84</c:v>
                </c:pt>
                <c:pt idx="768">
                  <c:v>199.166</c:v>
                </c:pt>
                <c:pt idx="769">
                  <c:v>197.56299999999999</c:v>
                </c:pt>
                <c:pt idx="770">
                  <c:v>192.727</c:v>
                </c:pt>
                <c:pt idx="771">
                  <c:v>192.51400000000001</c:v>
                </c:pt>
                <c:pt idx="772">
                  <c:v>194.636</c:v>
                </c:pt>
                <c:pt idx="773">
                  <c:v>195.37100000000001</c:v>
                </c:pt>
                <c:pt idx="774">
                  <c:v>196.56200000000001</c:v>
                </c:pt>
                <c:pt idx="775">
                  <c:v>197.72499999999999</c:v>
                </c:pt>
                <c:pt idx="776">
                  <c:v>200.02099999999999</c:v>
                </c:pt>
                <c:pt idx="777">
                  <c:v>203.27</c:v>
                </c:pt>
                <c:pt idx="778">
                  <c:v>205.17500000000001</c:v>
                </c:pt>
                <c:pt idx="779">
                  <c:v>206.93299999999999</c:v>
                </c:pt>
                <c:pt idx="780">
                  <c:v>211.99</c:v>
                </c:pt>
                <c:pt idx="781">
                  <c:v>213.22800000000001</c:v>
                </c:pt>
                <c:pt idx="782">
                  <c:v>216.99100000000001</c:v>
                </c:pt>
                <c:pt idx="783">
                  <c:v>217.93</c:v>
                </c:pt>
                <c:pt idx="784">
                  <c:v>224.88800000000001</c:v>
                </c:pt>
                <c:pt idx="785">
                  <c:v>228.37200000000001</c:v>
                </c:pt>
                <c:pt idx="786">
                  <c:v>229.51</c:v>
                </c:pt>
                <c:pt idx="787">
                  <c:v>228.80199999999999</c:v>
                </c:pt>
                <c:pt idx="788">
                  <c:v>224.971</c:v>
                </c:pt>
                <c:pt idx="789">
                  <c:v>222.066</c:v>
                </c:pt>
                <c:pt idx="790">
                  <c:v>225.21100000000001</c:v>
                </c:pt>
                <c:pt idx="791">
                  <c:v>217.041</c:v>
                </c:pt>
                <c:pt idx="792">
                  <c:v>211.57</c:v>
                </c:pt>
                <c:pt idx="793">
                  <c:v>210.27099999999999</c:v>
                </c:pt>
                <c:pt idx="794">
                  <c:v>203.86500000000001</c:v>
                </c:pt>
                <c:pt idx="795">
                  <c:v>200.952</c:v>
                </c:pt>
                <c:pt idx="796">
                  <c:v>201.45099999999999</c:v>
                </c:pt>
                <c:pt idx="797">
                  <c:v>197.35599999999999</c:v>
                </c:pt>
                <c:pt idx="798">
                  <c:v>199.59800000000001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D9-4BD8-9C61-93EA5CF6E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3821663"/>
        <c:axId val="1743825823"/>
      </c:lineChart>
      <c:catAx>
        <c:axId val="174382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825823"/>
        <c:crosses val="autoZero"/>
        <c:auto val="1"/>
        <c:lblAlgn val="ctr"/>
        <c:lblOffset val="100"/>
        <c:tickLblSkip val="54"/>
        <c:noMultiLvlLbl val="1"/>
      </c:catAx>
      <c:valAx>
        <c:axId val="1743825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400" b="1">
                    <a:effectLst/>
                  </a:rPr>
                  <a:t>Daily new confirmed Covid-19 cases </a:t>
                </a:r>
              </a:p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400" b="1">
                    <a:effectLst/>
                  </a:rPr>
                  <a:t>per million people</a:t>
                </a:r>
                <a:endParaRPr lang="en-BE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5.8275063623062576E-3"/>
              <c:y val="0.112257456454306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82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707464834375674"/>
          <c:y val="0.44922388151773524"/>
          <c:w val="8.1401968632898739E-2"/>
          <c:h val="0.13252873057943007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48437086326022"/>
          <c:y val="1.5823538056735843E-2"/>
          <c:w val="0.8602250979495889"/>
          <c:h val="0.89965519069725075"/>
        </c:manualLayout>
      </c:layout>
      <c:lineChart>
        <c:grouping val="standar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Cases per 100K people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700"/>
            <c:marker>
              <c:symbol val="circle"/>
              <c:size val="11"/>
              <c:spPr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716-4218-B742-CAC347FC5C0C}"/>
              </c:ext>
            </c:extLst>
          </c:dPt>
          <c:val>
            <c:numRef>
              <c:f>Sheet5!$B$2:$B$941</c:f>
              <c:numCache>
                <c:formatCode>0</c:formatCode>
                <c:ptCount val="940"/>
                <c:pt idx="0">
                  <c:v>2.3940265188759406E-4</c:v>
                </c:pt>
                <c:pt idx="1">
                  <c:v>2.3940265188759406E-4</c:v>
                </c:pt>
                <c:pt idx="2">
                  <c:v>4.7880530377518812E-4</c:v>
                </c:pt>
                <c:pt idx="3">
                  <c:v>7.1820795566278209E-4</c:v>
                </c:pt>
                <c:pt idx="4">
                  <c:v>1.6758185632131581E-3</c:v>
                </c:pt>
                <c:pt idx="5">
                  <c:v>1.6758185632131581E-3</c:v>
                </c:pt>
                <c:pt idx="6">
                  <c:v>3.1122344745387223E-3</c:v>
                </c:pt>
                <c:pt idx="7">
                  <c:v>3.5910397783139106E-3</c:v>
                </c:pt>
                <c:pt idx="8">
                  <c:v>5.5062609934146628E-3</c:v>
                </c:pt>
                <c:pt idx="9">
                  <c:v>8.6184954679533864E-3</c:v>
                </c:pt>
                <c:pt idx="10">
                  <c:v>1.3167145853817673E-2</c:v>
                </c:pt>
                <c:pt idx="11">
                  <c:v>1.8673406847232336E-2</c:v>
                </c:pt>
                <c:pt idx="12">
                  <c:v>2.4658473144422186E-2</c:v>
                </c:pt>
                <c:pt idx="13">
                  <c:v>3.2079955352937603E-2</c:v>
                </c:pt>
                <c:pt idx="14">
                  <c:v>4.2613672035991743E-2</c:v>
                </c:pt>
                <c:pt idx="15">
                  <c:v>4.8359335681294004E-2</c:v>
                </c:pt>
                <c:pt idx="16">
                  <c:v>5.3386791370933481E-2</c:v>
                </c:pt>
                <c:pt idx="17">
                  <c:v>8.1396901641781996E-2</c:v>
                </c:pt>
                <c:pt idx="18">
                  <c:v>0.11227984373528163</c:v>
                </c:pt>
                <c:pt idx="19">
                  <c:v>0.14196577256934328</c:v>
                </c:pt>
                <c:pt idx="20">
                  <c:v>0.18601586051666058</c:v>
                </c:pt>
                <c:pt idx="21">
                  <c:v>0.23174176702719107</c:v>
                </c:pt>
                <c:pt idx="22">
                  <c:v>0.22671431133755157</c:v>
                </c:pt>
                <c:pt idx="23">
                  <c:v>0.24083906779891961</c:v>
                </c:pt>
                <c:pt idx="24">
                  <c:v>0.22120805034413693</c:v>
                </c:pt>
                <c:pt idx="25">
                  <c:v>0.19128271885818768</c:v>
                </c:pt>
                <c:pt idx="26">
                  <c:v>0.1606391794165756</c:v>
                </c:pt>
                <c:pt idx="27">
                  <c:v>0.12808041875986281</c:v>
                </c:pt>
                <c:pt idx="28">
                  <c:v>8.0199888382344015E-2</c:v>
                </c:pt>
                <c:pt idx="29">
                  <c:v>9.5282255451262426E-2</c:v>
                </c:pt>
                <c:pt idx="30">
                  <c:v>8.9775994457847758E-2</c:v>
                </c:pt>
                <c:pt idx="31">
                  <c:v>8.6184954679533868E-2</c:v>
                </c:pt>
                <c:pt idx="32">
                  <c:v>9.4803450147487228E-2</c:v>
                </c:pt>
                <c:pt idx="33">
                  <c:v>0.11132223312773123</c:v>
                </c:pt>
                <c:pt idx="34">
                  <c:v>0.11299805169094437</c:v>
                </c:pt>
                <c:pt idx="35">
                  <c:v>0.11922252064002184</c:v>
                </c:pt>
                <c:pt idx="36">
                  <c:v>0.10605537478620415</c:v>
                </c:pt>
                <c:pt idx="37">
                  <c:v>0.12401057367777371</c:v>
                </c:pt>
                <c:pt idx="38">
                  <c:v>0.14028995400613009</c:v>
                </c:pt>
                <c:pt idx="39">
                  <c:v>0.15944216615713763</c:v>
                </c:pt>
                <c:pt idx="40">
                  <c:v>0.15824515289769964</c:v>
                </c:pt>
                <c:pt idx="41">
                  <c:v>0.1606391794165756</c:v>
                </c:pt>
                <c:pt idx="42">
                  <c:v>0.18673406847232338</c:v>
                </c:pt>
                <c:pt idx="43">
                  <c:v>0.24083906779891961</c:v>
                </c:pt>
                <c:pt idx="44">
                  <c:v>0.23581161210928012</c:v>
                </c:pt>
                <c:pt idx="45">
                  <c:v>0.24610592614044666</c:v>
                </c:pt>
                <c:pt idx="46">
                  <c:v>0.2513727844819737</c:v>
                </c:pt>
                <c:pt idx="47">
                  <c:v>0.27028559398109364</c:v>
                </c:pt>
                <c:pt idx="48">
                  <c:v>0.3227147747444768</c:v>
                </c:pt>
                <c:pt idx="49">
                  <c:v>0.34402161076247267</c:v>
                </c:pt>
                <c:pt idx="50">
                  <c:v>0.31768731905483732</c:v>
                </c:pt>
                <c:pt idx="51">
                  <c:v>0.33229088081998054</c:v>
                </c:pt>
                <c:pt idx="52">
                  <c:v>0.35742815926817795</c:v>
                </c:pt>
                <c:pt idx="53">
                  <c:v>0.36652546003990649</c:v>
                </c:pt>
                <c:pt idx="54">
                  <c:v>0.41057554798722379</c:v>
                </c:pt>
                <c:pt idx="55">
                  <c:v>0.40554809229758426</c:v>
                </c:pt>
                <c:pt idx="56">
                  <c:v>0.41440599041742532</c:v>
                </c:pt>
                <c:pt idx="57">
                  <c:v>0.47282023747799828</c:v>
                </c:pt>
                <c:pt idx="58">
                  <c:v>0.53554373227254792</c:v>
                </c:pt>
                <c:pt idx="59">
                  <c:v>0.58103023613119087</c:v>
                </c:pt>
                <c:pt idx="60">
                  <c:v>0.61670123126244225</c:v>
                </c:pt>
                <c:pt idx="61">
                  <c:v>0.58845171833970622</c:v>
                </c:pt>
                <c:pt idx="62">
                  <c:v>0.61885585512943053</c:v>
                </c:pt>
                <c:pt idx="63">
                  <c:v>0.70480140715707684</c:v>
                </c:pt>
                <c:pt idx="64">
                  <c:v>0.73831777842133994</c:v>
                </c:pt>
                <c:pt idx="65">
                  <c:v>0.77374937090070406</c:v>
                </c:pt>
                <c:pt idx="66">
                  <c:v>0.82162990127822277</c:v>
                </c:pt>
                <c:pt idx="67">
                  <c:v>0.90446321883133041</c:v>
                </c:pt>
                <c:pt idx="68">
                  <c:v>1.0212917129524761</c:v>
                </c:pt>
                <c:pt idx="69">
                  <c:v>1.0789877520573863</c:v>
                </c:pt>
                <c:pt idx="70">
                  <c:v>1.1081948755876727</c:v>
                </c:pt>
                <c:pt idx="71">
                  <c:v>1.1814520870652765</c:v>
                </c:pt>
                <c:pt idx="72">
                  <c:v>1.3167145853817672</c:v>
                </c:pt>
                <c:pt idx="73">
                  <c:v>1.3839867305621811</c:v>
                </c:pt>
                <c:pt idx="74">
                  <c:v>1.4005055135424251</c:v>
                </c:pt>
                <c:pt idx="75">
                  <c:v>1.4194183230415451</c:v>
                </c:pt>
                <c:pt idx="76">
                  <c:v>1.5316981667768264</c:v>
                </c:pt>
                <c:pt idx="77">
                  <c:v>1.5802969051100082</c:v>
                </c:pt>
                <c:pt idx="78">
                  <c:v>1.672945731390507</c:v>
                </c:pt>
                <c:pt idx="79">
                  <c:v>1.6920979435415151</c:v>
                </c:pt>
                <c:pt idx="80">
                  <c:v>1.7193898458567005</c:v>
                </c:pt>
                <c:pt idx="81">
                  <c:v>1.6911403329339643</c:v>
                </c:pt>
                <c:pt idx="82">
                  <c:v>1.8994206400761711</c:v>
                </c:pt>
                <c:pt idx="83">
                  <c:v>1.9789023205028526</c:v>
                </c:pt>
                <c:pt idx="84">
                  <c:v>2.1821551719554195</c:v>
                </c:pt>
                <c:pt idx="85">
                  <c:v>2.3040111217662052</c:v>
                </c:pt>
                <c:pt idx="86">
                  <c:v>2.4179667840646997</c:v>
                </c:pt>
                <c:pt idx="87">
                  <c:v>2.571663286576535</c:v>
                </c:pt>
                <c:pt idx="88">
                  <c:v>2.7646218239979357</c:v>
                </c:pt>
                <c:pt idx="89">
                  <c:v>2.7741979300734401</c:v>
                </c:pt>
                <c:pt idx="90">
                  <c:v>3.2053621061229967</c:v>
                </c:pt>
                <c:pt idx="91">
                  <c:v>3.3980812408925098</c:v>
                </c:pt>
                <c:pt idx="92">
                  <c:v>3.5924761942252355</c:v>
                </c:pt>
                <c:pt idx="93">
                  <c:v>3.7351601747502419</c:v>
                </c:pt>
                <c:pt idx="94">
                  <c:v>3.9554106144868291</c:v>
                </c:pt>
                <c:pt idx="95">
                  <c:v>4.112698156776978</c:v>
                </c:pt>
                <c:pt idx="96">
                  <c:v>4.2843498581803825</c:v>
                </c:pt>
                <c:pt idx="97">
                  <c:v>4.2556215399538715</c:v>
                </c:pt>
                <c:pt idx="98">
                  <c:v>4.427273241357276</c:v>
                </c:pt>
                <c:pt idx="99">
                  <c:v>4.73131460925452</c:v>
                </c:pt>
                <c:pt idx="100">
                  <c:v>5.2077258865108336</c:v>
                </c:pt>
                <c:pt idx="101">
                  <c:v>5.4234276758615554</c:v>
                </c:pt>
                <c:pt idx="102">
                  <c:v>5.5883761030121075</c:v>
                </c:pt>
                <c:pt idx="103">
                  <c:v>5.9829116733228629</c:v>
                </c:pt>
                <c:pt idx="104">
                  <c:v>6.0621539510976561</c:v>
                </c:pt>
                <c:pt idx="105">
                  <c:v>6.1737155868772762</c:v>
                </c:pt>
                <c:pt idx="106">
                  <c:v>6.4507044551112216</c:v>
                </c:pt>
                <c:pt idx="107">
                  <c:v>6.5270739010633632</c:v>
                </c:pt>
                <c:pt idx="108">
                  <c:v>6.7169202040102265</c:v>
                </c:pt>
                <c:pt idx="109">
                  <c:v>7.1279745573012248</c:v>
                </c:pt>
                <c:pt idx="110">
                  <c:v>7.513412826840252</c:v>
                </c:pt>
                <c:pt idx="111">
                  <c:v>8.2558004503436813</c:v>
                </c:pt>
                <c:pt idx="112">
                  <c:v>8.8279727883550301</c:v>
                </c:pt>
                <c:pt idx="113">
                  <c:v>9.3651923391907896</c:v>
                </c:pt>
                <c:pt idx="114">
                  <c:v>9.7752890818742397</c:v>
                </c:pt>
                <c:pt idx="115">
                  <c:v>10.216268766651188</c:v>
                </c:pt>
                <c:pt idx="116">
                  <c:v>10.797299002782379</c:v>
                </c:pt>
                <c:pt idx="117">
                  <c:v>11.380483862780556</c:v>
                </c:pt>
                <c:pt idx="118">
                  <c:v>11.894960161686997</c:v>
                </c:pt>
                <c:pt idx="119">
                  <c:v>12.576778914262865</c:v>
                </c:pt>
                <c:pt idx="120">
                  <c:v>13.448922775089372</c:v>
                </c:pt>
                <c:pt idx="121">
                  <c:v>14.032825843043213</c:v>
                </c:pt>
                <c:pt idx="122">
                  <c:v>14.712968777055867</c:v>
                </c:pt>
                <c:pt idx="123">
                  <c:v>15.476423833925406</c:v>
                </c:pt>
                <c:pt idx="124">
                  <c:v>15.640654053120292</c:v>
                </c:pt>
                <c:pt idx="125">
                  <c:v>16.824739569356332</c:v>
                </c:pt>
                <c:pt idx="126">
                  <c:v>17.61117728080708</c:v>
                </c:pt>
                <c:pt idx="127">
                  <c:v>18.24415789239788</c:v>
                </c:pt>
                <c:pt idx="128">
                  <c:v>19.030595603848628</c:v>
                </c:pt>
                <c:pt idx="129">
                  <c:v>19.648972653674281</c:v>
                </c:pt>
                <c:pt idx="130">
                  <c:v>19.735636413657591</c:v>
                </c:pt>
                <c:pt idx="131">
                  <c:v>20.680558680657924</c:v>
                </c:pt>
                <c:pt idx="132">
                  <c:v>20.560378549410352</c:v>
                </c:pt>
                <c:pt idx="133">
                  <c:v>20.805766267595139</c:v>
                </c:pt>
                <c:pt idx="134">
                  <c:v>20.755012905394967</c:v>
                </c:pt>
                <c:pt idx="135">
                  <c:v>21.08802199417061</c:v>
                </c:pt>
                <c:pt idx="136">
                  <c:v>20.54840841681597</c:v>
                </c:pt>
                <c:pt idx="137">
                  <c:v>19.991557848525428</c:v>
                </c:pt>
                <c:pt idx="138">
                  <c:v>20.085643090717252</c:v>
                </c:pt>
                <c:pt idx="139">
                  <c:v>20.069363710388899</c:v>
                </c:pt>
                <c:pt idx="140">
                  <c:v>20.206062624616713</c:v>
                </c:pt>
                <c:pt idx="141">
                  <c:v>19.947268357926223</c:v>
                </c:pt>
                <c:pt idx="142">
                  <c:v>19.416752081343311</c:v>
                </c:pt>
                <c:pt idx="143">
                  <c:v>18.889108636583057</c:v>
                </c:pt>
                <c:pt idx="144">
                  <c:v>18.664548949112493</c:v>
                </c:pt>
                <c:pt idx="145">
                  <c:v>18.236497007537476</c:v>
                </c:pt>
                <c:pt idx="146">
                  <c:v>17.743806349952809</c:v>
                </c:pt>
                <c:pt idx="147">
                  <c:v>17.042356579922156</c:v>
                </c:pt>
                <c:pt idx="148">
                  <c:v>16.540329218913872</c:v>
                </c:pt>
                <c:pt idx="149">
                  <c:v>15.813023962479361</c:v>
                </c:pt>
                <c:pt idx="150">
                  <c:v>15.401490803884586</c:v>
                </c:pt>
                <c:pt idx="151">
                  <c:v>14.73690904224463</c:v>
                </c:pt>
                <c:pt idx="152">
                  <c:v>14.0658634090037</c:v>
                </c:pt>
                <c:pt idx="153">
                  <c:v>13.410139545483579</c:v>
                </c:pt>
                <c:pt idx="154">
                  <c:v>12.519082875157954</c:v>
                </c:pt>
                <c:pt idx="155">
                  <c:v>11.945713523887166</c:v>
                </c:pt>
                <c:pt idx="156">
                  <c:v>11.580624479758585</c:v>
                </c:pt>
                <c:pt idx="157">
                  <c:v>11.188722338618595</c:v>
                </c:pt>
                <c:pt idx="158">
                  <c:v>10.723084180697226</c:v>
                </c:pt>
                <c:pt idx="159">
                  <c:v>9.3467583349954459</c:v>
                </c:pt>
                <c:pt idx="160">
                  <c:v>8.3027233701136485</c:v>
                </c:pt>
                <c:pt idx="161">
                  <c:v>8.0592508731439647</c:v>
                </c:pt>
                <c:pt idx="162">
                  <c:v>7.2934017897555519</c:v>
                </c:pt>
                <c:pt idx="163">
                  <c:v>6.5804606924342979</c:v>
                </c:pt>
                <c:pt idx="164">
                  <c:v>6.2934169128210726</c:v>
                </c:pt>
                <c:pt idx="165">
                  <c:v>6.2328480418935106</c:v>
                </c:pt>
                <c:pt idx="166">
                  <c:v>6.4976273748811897</c:v>
                </c:pt>
                <c:pt idx="167">
                  <c:v>6.4818267998566101</c:v>
                </c:pt>
                <c:pt idx="168">
                  <c:v>5.7930653703760004</c:v>
                </c:pt>
                <c:pt idx="169">
                  <c:v>5.6001068329545998</c:v>
                </c:pt>
                <c:pt idx="170">
                  <c:v>5.3693226765349591</c:v>
                </c:pt>
                <c:pt idx="171">
                  <c:v>5.1624787853040788</c:v>
                </c:pt>
                <c:pt idx="172">
                  <c:v>4.9970515528497499</c:v>
                </c:pt>
                <c:pt idx="173">
                  <c:v>4.7021074857242349</c:v>
                </c:pt>
                <c:pt idx="174">
                  <c:v>4.392081051529801</c:v>
                </c:pt>
                <c:pt idx="175">
                  <c:v>4.018373511933266</c:v>
                </c:pt>
                <c:pt idx="176">
                  <c:v>3.7121775201690332</c:v>
                </c:pt>
                <c:pt idx="177">
                  <c:v>3.6587907287980994</c:v>
                </c:pt>
                <c:pt idx="178">
                  <c:v>3.7325267455794786</c:v>
                </c:pt>
                <c:pt idx="179">
                  <c:v>3.648975220070708</c:v>
                </c:pt>
                <c:pt idx="180">
                  <c:v>3.5656630972138257</c:v>
                </c:pt>
                <c:pt idx="181">
                  <c:v>3.5261616596523728</c:v>
                </c:pt>
                <c:pt idx="182">
                  <c:v>3.5802666589789687</c:v>
                </c:pt>
                <c:pt idx="183">
                  <c:v>3.4313582095048853</c:v>
                </c:pt>
                <c:pt idx="184">
                  <c:v>3.2225990970589034</c:v>
                </c:pt>
                <c:pt idx="185">
                  <c:v>2.9496800739070461</c:v>
                </c:pt>
                <c:pt idx="186">
                  <c:v>2.9164031052946706</c:v>
                </c:pt>
                <c:pt idx="187">
                  <c:v>2.8335697877415633</c:v>
                </c:pt>
                <c:pt idx="188">
                  <c:v>2.7346964925119868</c:v>
                </c:pt>
                <c:pt idx="189">
                  <c:v>2.7100380193675648</c:v>
                </c:pt>
                <c:pt idx="190">
                  <c:v>2.7124320458864406</c:v>
                </c:pt>
                <c:pt idx="191">
                  <c:v>2.6995043026845105</c:v>
                </c:pt>
                <c:pt idx="192">
                  <c:v>2.7260779970440336</c:v>
                </c:pt>
                <c:pt idx="193">
                  <c:v>2.6525813829145419</c:v>
                </c:pt>
                <c:pt idx="194">
                  <c:v>2.6365414052380731</c:v>
                </c:pt>
                <c:pt idx="195">
                  <c:v>2.6655091261164721</c:v>
                </c:pt>
                <c:pt idx="196">
                  <c:v>2.6882523780457932</c:v>
                </c:pt>
                <c:pt idx="197">
                  <c:v>2.7392451428978513</c:v>
                </c:pt>
                <c:pt idx="198">
                  <c:v>2.7334994792525484</c:v>
                </c:pt>
                <c:pt idx="199">
                  <c:v>2.6781974666665147</c:v>
                </c:pt>
                <c:pt idx="200">
                  <c:v>2.8156145888499937</c:v>
                </c:pt>
                <c:pt idx="201">
                  <c:v>2.8115447437679042</c:v>
                </c:pt>
                <c:pt idx="202">
                  <c:v>2.7476242357139169</c:v>
                </c:pt>
                <c:pt idx="203">
                  <c:v>2.6099677108785504</c:v>
                </c:pt>
                <c:pt idx="204">
                  <c:v>2.3562008998777011</c:v>
                </c:pt>
                <c:pt idx="205">
                  <c:v>2.2874923387859609</c:v>
                </c:pt>
                <c:pt idx="206">
                  <c:v>2.3301060108219533</c:v>
                </c:pt>
                <c:pt idx="207">
                  <c:v>2.224050636035749</c:v>
                </c:pt>
                <c:pt idx="208">
                  <c:v>2.1907736674233731</c:v>
                </c:pt>
                <c:pt idx="209">
                  <c:v>2.163002959804412</c:v>
                </c:pt>
                <c:pt idx="210">
                  <c:v>2.2274022731621752</c:v>
                </c:pt>
                <c:pt idx="211">
                  <c:v>2.4462162969874361</c:v>
                </c:pt>
                <c:pt idx="212">
                  <c:v>2.519234105813152</c:v>
                </c:pt>
                <c:pt idx="213">
                  <c:v>2.5247403668065664</c:v>
                </c:pt>
                <c:pt idx="214">
                  <c:v>2.5544262956406283</c:v>
                </c:pt>
                <c:pt idx="215">
                  <c:v>2.5893790828162175</c:v>
                </c:pt>
                <c:pt idx="216">
                  <c:v>2.5872244589492288</c:v>
                </c:pt>
                <c:pt idx="217">
                  <c:v>2.561368972545369</c:v>
                </c:pt>
                <c:pt idx="218">
                  <c:v>2.6765216481033014</c:v>
                </c:pt>
                <c:pt idx="219">
                  <c:v>2.6770004534070764</c:v>
                </c:pt>
                <c:pt idx="220">
                  <c:v>2.6679031526353478</c:v>
                </c:pt>
                <c:pt idx="221">
                  <c:v>2.7040529530703745</c:v>
                </c:pt>
                <c:pt idx="222">
                  <c:v>2.6954344576024214</c:v>
                </c:pt>
                <c:pt idx="223">
                  <c:v>2.7035741477666</c:v>
                </c:pt>
                <c:pt idx="224">
                  <c:v>2.7940683501801096</c:v>
                </c:pt>
                <c:pt idx="225">
                  <c:v>2.6896887939571195</c:v>
                </c:pt>
                <c:pt idx="226">
                  <c:v>2.7105168246713398</c:v>
                </c:pt>
                <c:pt idx="227">
                  <c:v>2.8476945442029313</c:v>
                </c:pt>
                <c:pt idx="228">
                  <c:v>2.8170510047613186</c:v>
                </c:pt>
                <c:pt idx="229">
                  <c:v>2.8596646767973115</c:v>
                </c:pt>
                <c:pt idx="230">
                  <c:v>2.9520741004259219</c:v>
                </c:pt>
                <c:pt idx="231">
                  <c:v>2.9228669768956359</c:v>
                </c:pt>
                <c:pt idx="232">
                  <c:v>2.9003631276182023</c:v>
                </c:pt>
                <c:pt idx="233">
                  <c:v>2.8907870215426974</c:v>
                </c:pt>
                <c:pt idx="234">
                  <c:v>2.7543275099667688</c:v>
                </c:pt>
                <c:pt idx="235">
                  <c:v>2.7643824213460482</c:v>
                </c:pt>
                <c:pt idx="236">
                  <c:v>2.71841711218363</c:v>
                </c:pt>
                <c:pt idx="237">
                  <c:v>2.694476846994871</c:v>
                </c:pt>
                <c:pt idx="238">
                  <c:v>2.6980678867731847</c:v>
                </c:pt>
                <c:pt idx="239">
                  <c:v>2.6827461170523788</c:v>
                </c:pt>
                <c:pt idx="240">
                  <c:v>2.6226560514285926</c:v>
                </c:pt>
                <c:pt idx="241">
                  <c:v>2.5941671358539691</c:v>
                </c:pt>
                <c:pt idx="242">
                  <c:v>2.6298381309852203</c:v>
                </c:pt>
                <c:pt idx="243">
                  <c:v>2.5936883305501937</c:v>
                </c:pt>
                <c:pt idx="244">
                  <c:v>2.5482018266915509</c:v>
                </c:pt>
                <c:pt idx="245">
                  <c:v>2.5120520262565242</c:v>
                </c:pt>
                <c:pt idx="246">
                  <c:v>2.5027153228329082</c:v>
                </c:pt>
                <c:pt idx="247">
                  <c:v>2.5029547254847953</c:v>
                </c:pt>
                <c:pt idx="248">
                  <c:v>2.6166709851314027</c:v>
                </c:pt>
                <c:pt idx="249">
                  <c:v>2.7334994792525484</c:v>
                </c:pt>
                <c:pt idx="250">
                  <c:v>2.8359638142604386</c:v>
                </c:pt>
                <c:pt idx="251">
                  <c:v>2.9489618659513832</c:v>
                </c:pt>
                <c:pt idx="252">
                  <c:v>3.0571718646045754</c:v>
                </c:pt>
                <c:pt idx="253">
                  <c:v>3.1783096064596981</c:v>
                </c:pt>
                <c:pt idx="254">
                  <c:v>3.2908288528468677</c:v>
                </c:pt>
                <c:pt idx="255">
                  <c:v>3.2903500475430927</c:v>
                </c:pt>
                <c:pt idx="256">
                  <c:v>3.3521159317300913</c:v>
                </c:pt>
                <c:pt idx="257">
                  <c:v>3.5311891153420123</c:v>
                </c:pt>
                <c:pt idx="258">
                  <c:v>3.5733239820742289</c:v>
                </c:pt>
                <c:pt idx="259">
                  <c:v>3.7868711475579633</c:v>
                </c:pt>
                <c:pt idx="260">
                  <c:v>3.8847868321799881</c:v>
                </c:pt>
                <c:pt idx="261">
                  <c:v>3.9872511671878783</c:v>
                </c:pt>
                <c:pt idx="262">
                  <c:v>4.1871523815140197</c:v>
                </c:pt>
                <c:pt idx="263">
                  <c:v>4.308290123369142</c:v>
                </c:pt>
                <c:pt idx="264">
                  <c:v>4.3949538833524509</c:v>
                </c:pt>
                <c:pt idx="265">
                  <c:v>4.5278223551500663</c:v>
                </c:pt>
                <c:pt idx="266">
                  <c:v>4.5912640579002781</c:v>
                </c:pt>
                <c:pt idx="267">
                  <c:v>4.7234143217422302</c:v>
                </c:pt>
                <c:pt idx="268">
                  <c:v>4.7935592987452953</c:v>
                </c:pt>
                <c:pt idx="269">
                  <c:v>4.8467066874643416</c:v>
                </c:pt>
                <c:pt idx="270">
                  <c:v>4.7993049623905986</c:v>
                </c:pt>
                <c:pt idx="271">
                  <c:v>5.0202736100828469</c:v>
                </c:pt>
                <c:pt idx="272">
                  <c:v>5.3389185397452348</c:v>
                </c:pt>
                <c:pt idx="273">
                  <c:v>5.7128654819936573</c:v>
                </c:pt>
                <c:pt idx="274">
                  <c:v>6.0592811192750053</c:v>
                </c:pt>
                <c:pt idx="275">
                  <c:v>6.4310734376564396</c:v>
                </c:pt>
                <c:pt idx="276">
                  <c:v>6.6731095187147957</c:v>
                </c:pt>
                <c:pt idx="277">
                  <c:v>7.0839244693539074</c:v>
                </c:pt>
                <c:pt idx="278">
                  <c:v>7.6910495945408455</c:v>
                </c:pt>
                <c:pt idx="279">
                  <c:v>8.5926399815495262</c:v>
                </c:pt>
                <c:pt idx="280">
                  <c:v>9.4034967634928073</c:v>
                </c:pt>
                <c:pt idx="281">
                  <c:v>10.178443147652947</c:v>
                </c:pt>
                <c:pt idx="282">
                  <c:v>11.108043644932476</c:v>
                </c:pt>
                <c:pt idx="283">
                  <c:v>11.550938550924524</c:v>
                </c:pt>
                <c:pt idx="284">
                  <c:v>12.398663341258496</c:v>
                </c:pt>
                <c:pt idx="285">
                  <c:v>13.188452689835668</c:v>
                </c:pt>
                <c:pt idx="286">
                  <c:v>13.418279235647759</c:v>
                </c:pt>
                <c:pt idx="287">
                  <c:v>13.515476712314122</c:v>
                </c:pt>
                <c:pt idx="288">
                  <c:v>14.247330619134496</c:v>
                </c:pt>
                <c:pt idx="289">
                  <c:v>14.593506853763957</c:v>
                </c:pt>
                <c:pt idx="290">
                  <c:v>15.461580869508373</c:v>
                </c:pt>
                <c:pt idx="291">
                  <c:v>15.928176638037295</c:v>
                </c:pt>
                <c:pt idx="292">
                  <c:v>16.8948845463594</c:v>
                </c:pt>
                <c:pt idx="293">
                  <c:v>18.134750880485246</c:v>
                </c:pt>
                <c:pt idx="294">
                  <c:v>19.588164380094831</c:v>
                </c:pt>
                <c:pt idx="295">
                  <c:v>19.734918205701923</c:v>
                </c:pt>
                <c:pt idx="296">
                  <c:v>19.748564156859519</c:v>
                </c:pt>
                <c:pt idx="297">
                  <c:v>19.429919227197132</c:v>
                </c:pt>
                <c:pt idx="298">
                  <c:v>19.448832036696253</c:v>
                </c:pt>
                <c:pt idx="299">
                  <c:v>20.326003353212396</c:v>
                </c:pt>
                <c:pt idx="300">
                  <c:v>21.210596151937057</c:v>
                </c:pt>
                <c:pt idx="301">
                  <c:v>21.672643270080112</c:v>
                </c:pt>
                <c:pt idx="302">
                  <c:v>22.498582419092312</c:v>
                </c:pt>
                <c:pt idx="303">
                  <c:v>23.062854469591372</c:v>
                </c:pt>
                <c:pt idx="304">
                  <c:v>24.294102308249272</c:v>
                </c:pt>
                <c:pt idx="305">
                  <c:v>25.450417116866351</c:v>
                </c:pt>
                <c:pt idx="306">
                  <c:v>26.437234847947007</c:v>
                </c:pt>
                <c:pt idx="307">
                  <c:v>27.155203400957905</c:v>
                </c:pt>
                <c:pt idx="308">
                  <c:v>28.413024933975326</c:v>
                </c:pt>
                <c:pt idx="309">
                  <c:v>29.994040047040993</c:v>
                </c:pt>
                <c:pt idx="310">
                  <c:v>31.325597596839792</c:v>
                </c:pt>
                <c:pt idx="311">
                  <c:v>31.910937080704958</c:v>
                </c:pt>
                <c:pt idx="312">
                  <c:v>31.598516619991646</c:v>
                </c:pt>
                <c:pt idx="313">
                  <c:v>30.813994129756001</c:v>
                </c:pt>
                <c:pt idx="314">
                  <c:v>30.216445110644568</c:v>
                </c:pt>
                <c:pt idx="315">
                  <c:v>28.516686282242652</c:v>
                </c:pt>
                <c:pt idx="316">
                  <c:v>26.689325840384647</c:v>
                </c:pt>
                <c:pt idx="317">
                  <c:v>25.45544457255599</c:v>
                </c:pt>
                <c:pt idx="318">
                  <c:v>24.010410165762469</c:v>
                </c:pt>
                <c:pt idx="319">
                  <c:v>23.214396348236221</c:v>
                </c:pt>
                <c:pt idx="320">
                  <c:v>21.815087847953233</c:v>
                </c:pt>
                <c:pt idx="321">
                  <c:v>20.110062161209786</c:v>
                </c:pt>
                <c:pt idx="322">
                  <c:v>19.363365289972382</c:v>
                </c:pt>
                <c:pt idx="323">
                  <c:v>18.955901976459696</c:v>
                </c:pt>
                <c:pt idx="324">
                  <c:v>17.969563050682808</c:v>
                </c:pt>
                <c:pt idx="325">
                  <c:v>16.902066625916028</c:v>
                </c:pt>
                <c:pt idx="326">
                  <c:v>16.006940110508314</c:v>
                </c:pt>
                <c:pt idx="327">
                  <c:v>14.656709153862282</c:v>
                </c:pt>
                <c:pt idx="328">
                  <c:v>13.643796533725872</c:v>
                </c:pt>
                <c:pt idx="329">
                  <c:v>12.298353630117592</c:v>
                </c:pt>
                <c:pt idx="330">
                  <c:v>10.628759535853513</c:v>
                </c:pt>
                <c:pt idx="331">
                  <c:v>9.7616431307166476</c:v>
                </c:pt>
                <c:pt idx="332">
                  <c:v>9.2821196189857975</c:v>
                </c:pt>
                <c:pt idx="333">
                  <c:v>8.4700658237830773</c:v>
                </c:pt>
                <c:pt idx="334">
                  <c:v>7.7489850362976442</c:v>
                </c:pt>
                <c:pt idx="335">
                  <c:v>6.9352554225317116</c:v>
                </c:pt>
                <c:pt idx="336">
                  <c:v>6.3626042792165878</c:v>
                </c:pt>
                <c:pt idx="337">
                  <c:v>5.8567464757781007</c:v>
                </c:pt>
                <c:pt idx="338">
                  <c:v>5.3563949333330285</c:v>
                </c:pt>
                <c:pt idx="339">
                  <c:v>5.075815025320769</c:v>
                </c:pt>
                <c:pt idx="340">
                  <c:v>4.8586768200587205</c:v>
                </c:pt>
                <c:pt idx="341">
                  <c:v>4.6434538360117745</c:v>
                </c:pt>
                <c:pt idx="342">
                  <c:v>4.3410882866777429</c:v>
                </c:pt>
                <c:pt idx="343">
                  <c:v>4.1093465196505514</c:v>
                </c:pt>
                <c:pt idx="344">
                  <c:v>3.9173455928367011</c:v>
                </c:pt>
                <c:pt idx="345">
                  <c:v>3.7519183603823736</c:v>
                </c:pt>
                <c:pt idx="346">
                  <c:v>3.686322033765173</c:v>
                </c:pt>
                <c:pt idx="347">
                  <c:v>3.5589598229609729</c:v>
                </c:pt>
                <c:pt idx="348">
                  <c:v>3.3581009980272816</c:v>
                </c:pt>
                <c:pt idx="349">
                  <c:v>3.3195571710733787</c:v>
                </c:pt>
                <c:pt idx="350">
                  <c:v>3.1112768639311716</c:v>
                </c:pt>
                <c:pt idx="351">
                  <c:v>2.945610228824957</c:v>
                </c:pt>
                <c:pt idx="352">
                  <c:v>2.870198393480365</c:v>
                </c:pt>
                <c:pt idx="353">
                  <c:v>2.7959835713952108</c:v>
                </c:pt>
                <c:pt idx="354">
                  <c:v>2.7452302091950407</c:v>
                </c:pt>
                <c:pt idx="355">
                  <c:v>2.6355837946305232</c:v>
                </c:pt>
                <c:pt idx="356">
                  <c:v>2.4797326682516991</c:v>
                </c:pt>
                <c:pt idx="357">
                  <c:v>2.4182061867165876</c:v>
                </c:pt>
                <c:pt idx="358">
                  <c:v>2.3600313423079018</c:v>
                </c:pt>
                <c:pt idx="359">
                  <c:v>2.2975472501652399</c:v>
                </c:pt>
                <c:pt idx="360">
                  <c:v>2.2434422508386436</c:v>
                </c:pt>
                <c:pt idx="361">
                  <c:v>2.2094470742706056</c:v>
                </c:pt>
                <c:pt idx="362">
                  <c:v>2.1100949737372536</c:v>
                </c:pt>
                <c:pt idx="363">
                  <c:v>2.044977452423828</c:v>
                </c:pt>
                <c:pt idx="364">
                  <c:v>1.9633411481301588</c:v>
                </c:pt>
                <c:pt idx="365">
                  <c:v>1.9106725647148879</c:v>
                </c:pt>
                <c:pt idx="366">
                  <c:v>1.8374153532372843</c:v>
                </c:pt>
                <c:pt idx="367">
                  <c:v>1.854652344173191</c:v>
                </c:pt>
                <c:pt idx="368">
                  <c:v>1.8869717021780161</c:v>
                </c:pt>
                <c:pt idx="369">
                  <c:v>1.8941537817346439</c:v>
                </c:pt>
                <c:pt idx="370">
                  <c:v>1.9109119673667754</c:v>
                </c:pt>
                <c:pt idx="371">
                  <c:v>1.8898445340006675</c:v>
                </c:pt>
                <c:pt idx="372">
                  <c:v>1.9650169666933717</c:v>
                </c:pt>
                <c:pt idx="373">
                  <c:v>1.9994909485651853</c:v>
                </c:pt>
                <c:pt idx="374">
                  <c:v>1.9935058822679956</c:v>
                </c:pt>
                <c:pt idx="375">
                  <c:v>1.9796205284585153</c:v>
                </c:pt>
                <c:pt idx="376">
                  <c:v>1.9925482716604452</c:v>
                </c:pt>
                <c:pt idx="377">
                  <c:v>1.9901542451415692</c:v>
                </c:pt>
                <c:pt idx="378">
                  <c:v>2.0468926736389288</c:v>
                </c:pt>
                <c:pt idx="379">
                  <c:v>2.0078700413812514</c:v>
                </c:pt>
                <c:pt idx="380">
                  <c:v>2.0186431607161928</c:v>
                </c:pt>
                <c:pt idx="381">
                  <c:v>2.0152915235897666</c:v>
                </c:pt>
                <c:pt idx="382">
                  <c:v>1.9140242018413145</c:v>
                </c:pt>
                <c:pt idx="383">
                  <c:v>1.7983927209796065</c:v>
                </c:pt>
                <c:pt idx="384">
                  <c:v>1.8199389596494897</c:v>
                </c:pt>
                <c:pt idx="385">
                  <c:v>1.8328667028514201</c:v>
                </c:pt>
                <c:pt idx="386">
                  <c:v>1.8350213267184083</c:v>
                </c:pt>
                <c:pt idx="387">
                  <c:v>1.8144326986560753</c:v>
                </c:pt>
                <c:pt idx="388">
                  <c:v>1.802223163409808</c:v>
                </c:pt>
                <c:pt idx="389">
                  <c:v>1.8611162157741563</c:v>
                </c:pt>
                <c:pt idx="390">
                  <c:v>1.9506528075801164</c:v>
                </c:pt>
                <c:pt idx="391">
                  <c:v>1.8884081180893422</c:v>
                </c:pt>
                <c:pt idx="392">
                  <c:v>1.8302332736806564</c:v>
                </c:pt>
                <c:pt idx="393">
                  <c:v>1.6841976560292238</c:v>
                </c:pt>
                <c:pt idx="394">
                  <c:v>1.5640175247816515</c:v>
                </c:pt>
                <c:pt idx="395">
                  <c:v>1.5410348702004431</c:v>
                </c:pt>
                <c:pt idx="396">
                  <c:v>1.4646654242483004</c:v>
                </c:pt>
                <c:pt idx="397">
                  <c:v>1.3052232580911629</c:v>
                </c:pt>
                <c:pt idx="398">
                  <c:v>1.3224602490270694</c:v>
                </c:pt>
                <c:pt idx="399">
                  <c:v>1.321023833115744</c:v>
                </c:pt>
                <c:pt idx="400">
                  <c:v>1.4426403802746417</c:v>
                </c:pt>
                <c:pt idx="401">
                  <c:v>1.5546808213580359</c:v>
                </c:pt>
                <c:pt idx="402">
                  <c:v>1.603279559691217</c:v>
                </c:pt>
                <c:pt idx="403">
                  <c:v>1.7014346469651309</c:v>
                </c:pt>
                <c:pt idx="404">
                  <c:v>1.9032510825063724</c:v>
                </c:pt>
                <c:pt idx="405">
                  <c:v>1.904687498417698</c:v>
                </c:pt>
                <c:pt idx="406">
                  <c:v>1.9422737147640505</c:v>
                </c:pt>
                <c:pt idx="407">
                  <c:v>1.9518498208395541</c:v>
                </c:pt>
                <c:pt idx="408">
                  <c:v>1.989675439837794</c:v>
                </c:pt>
                <c:pt idx="409">
                  <c:v>2.01098227585579</c:v>
                </c:pt>
                <c:pt idx="410">
                  <c:v>2.0124186917671159</c:v>
                </c:pt>
                <c:pt idx="411">
                  <c:v>2.0052366122104877</c:v>
                </c:pt>
                <c:pt idx="412">
                  <c:v>2.0150521209378791</c:v>
                </c:pt>
                <c:pt idx="413">
                  <c:v>2.0660448857899367</c:v>
                </c:pt>
                <c:pt idx="414">
                  <c:v>2.0804090449031922</c:v>
                </c:pt>
                <c:pt idx="415">
                  <c:v>2.0832818767258439</c:v>
                </c:pt>
                <c:pt idx="416">
                  <c:v>2.1084191551740408</c:v>
                </c:pt>
                <c:pt idx="417">
                  <c:v>2.1148830267750056</c:v>
                </c:pt>
                <c:pt idx="418">
                  <c:v>2.0385135808228632</c:v>
                </c:pt>
                <c:pt idx="419">
                  <c:v>1.9602289136556199</c:v>
                </c:pt>
                <c:pt idx="420">
                  <c:v>1.9690868117754612</c:v>
                </c:pt>
                <c:pt idx="421">
                  <c:v>2.0282192667916967</c:v>
                </c:pt>
                <c:pt idx="422">
                  <c:v>2.0571869876700957</c:v>
                </c:pt>
                <c:pt idx="423">
                  <c:v>2.0686783149607</c:v>
                </c:pt>
                <c:pt idx="424">
                  <c:v>2.1421749290901912</c:v>
                </c:pt>
                <c:pt idx="425">
                  <c:v>2.339203311593681</c:v>
                </c:pt>
                <c:pt idx="426">
                  <c:v>2.5936883305501937</c:v>
                </c:pt>
                <c:pt idx="427">
                  <c:v>2.7330206739487735</c:v>
                </c:pt>
                <c:pt idx="428">
                  <c:v>2.8668467563539388</c:v>
                </c:pt>
                <c:pt idx="429">
                  <c:v>2.9999546308034408</c:v>
                </c:pt>
                <c:pt idx="430">
                  <c:v>3.0554960460413625</c:v>
                </c:pt>
                <c:pt idx="431">
                  <c:v>3.1419204033727839</c:v>
                </c:pt>
                <c:pt idx="432">
                  <c:v>3.306150622567674</c:v>
                </c:pt>
                <c:pt idx="433">
                  <c:v>3.5627902653911749</c:v>
                </c:pt>
                <c:pt idx="434">
                  <c:v>3.7746616123116952</c:v>
                </c:pt>
                <c:pt idx="435">
                  <c:v>3.9084876947168605</c:v>
                </c:pt>
                <c:pt idx="436">
                  <c:v>4.1016856347901491</c:v>
                </c:pt>
                <c:pt idx="437">
                  <c:v>4.2520305001755574</c:v>
                </c:pt>
                <c:pt idx="438">
                  <c:v>4.4452284402488456</c:v>
                </c:pt>
                <c:pt idx="439">
                  <c:v>4.6278926636390807</c:v>
                </c:pt>
                <c:pt idx="440">
                  <c:v>4.7284417774318692</c:v>
                </c:pt>
                <c:pt idx="441">
                  <c:v>4.7741676839424008</c:v>
                </c:pt>
                <c:pt idx="442">
                  <c:v>5.1299200246473644</c:v>
                </c:pt>
                <c:pt idx="443">
                  <c:v>5.2038954440806311</c:v>
                </c:pt>
                <c:pt idx="444">
                  <c:v>5.3537615041622653</c:v>
                </c:pt>
                <c:pt idx="445">
                  <c:v>5.5282860373883214</c:v>
                </c:pt>
                <c:pt idx="446">
                  <c:v>5.791868357116563</c:v>
                </c:pt>
                <c:pt idx="447">
                  <c:v>5.9788418282407738</c:v>
                </c:pt>
                <c:pt idx="448">
                  <c:v>6.2761799218851655</c:v>
                </c:pt>
                <c:pt idx="449">
                  <c:v>6.3439308723693548</c:v>
                </c:pt>
                <c:pt idx="450">
                  <c:v>6.5500565556445727</c:v>
                </c:pt>
                <c:pt idx="451">
                  <c:v>6.6479722402665979</c:v>
                </c:pt>
                <c:pt idx="452">
                  <c:v>6.7748556457670244</c:v>
                </c:pt>
                <c:pt idx="453">
                  <c:v>7.0523233193047457</c:v>
                </c:pt>
                <c:pt idx="454">
                  <c:v>7.276883006775309</c:v>
                </c:pt>
                <c:pt idx="455">
                  <c:v>7.5387895079403364</c:v>
                </c:pt>
                <c:pt idx="456">
                  <c:v>7.7616733768476864</c:v>
                </c:pt>
                <c:pt idx="457">
                  <c:v>8.0772060720355352</c:v>
                </c:pt>
                <c:pt idx="458">
                  <c:v>8.1952315794161201</c:v>
                </c:pt>
                <c:pt idx="459">
                  <c:v>8.3376761572892377</c:v>
                </c:pt>
                <c:pt idx="460">
                  <c:v>9.0795849754888902</c:v>
                </c:pt>
                <c:pt idx="461">
                  <c:v>9.9862028181872109</c:v>
                </c:pt>
                <c:pt idx="462">
                  <c:v>10.549277855426832</c:v>
                </c:pt>
                <c:pt idx="463">
                  <c:v>11.475526715579932</c:v>
                </c:pt>
                <c:pt idx="464">
                  <c:v>12.094143168057474</c:v>
                </c:pt>
                <c:pt idx="465">
                  <c:v>12.6359113692791</c:v>
                </c:pt>
                <c:pt idx="466">
                  <c:v>13.647866378807961</c:v>
                </c:pt>
                <c:pt idx="467">
                  <c:v>14.692858954297309</c:v>
                </c:pt>
                <c:pt idx="468">
                  <c:v>15.320093902242807</c:v>
                </c:pt>
                <c:pt idx="469">
                  <c:v>15.916206505442917</c:v>
                </c:pt>
                <c:pt idx="470">
                  <c:v>16.935104191876516</c:v>
                </c:pt>
                <c:pt idx="471">
                  <c:v>18.251339971954504</c:v>
                </c:pt>
                <c:pt idx="472">
                  <c:v>19.116062350572495</c:v>
                </c:pt>
                <c:pt idx="473">
                  <c:v>19.752155196637837</c:v>
                </c:pt>
                <c:pt idx="474">
                  <c:v>20.768898259204445</c:v>
                </c:pt>
                <c:pt idx="475">
                  <c:v>21.800963091491862</c:v>
                </c:pt>
                <c:pt idx="476">
                  <c:v>23.776513774868288</c:v>
                </c:pt>
                <c:pt idx="477">
                  <c:v>24.825336792787834</c:v>
                </c:pt>
                <c:pt idx="478">
                  <c:v>25.2756531809884</c:v>
                </c:pt>
                <c:pt idx="479">
                  <c:v>26.008704101068215</c:v>
                </c:pt>
                <c:pt idx="480">
                  <c:v>26.548317678422848</c:v>
                </c:pt>
                <c:pt idx="481">
                  <c:v>27.030235216672576</c:v>
                </c:pt>
                <c:pt idx="482">
                  <c:v>28.348386217965672</c:v>
                </c:pt>
                <c:pt idx="483">
                  <c:v>29.667016024562539</c:v>
                </c:pt>
                <c:pt idx="484">
                  <c:v>31.708881242511829</c:v>
                </c:pt>
                <c:pt idx="485">
                  <c:v>32.07971595028571</c:v>
                </c:pt>
                <c:pt idx="486">
                  <c:v>32.149382121985006</c:v>
                </c:pt>
                <c:pt idx="487">
                  <c:v>32.664816031498994</c:v>
                </c:pt>
                <c:pt idx="488">
                  <c:v>33.124708525775063</c:v>
                </c:pt>
                <c:pt idx="489">
                  <c:v>33.44215644217801</c:v>
                </c:pt>
                <c:pt idx="490">
                  <c:v>33.004288991875605</c:v>
                </c:pt>
                <c:pt idx="491">
                  <c:v>31.837201063923576</c:v>
                </c:pt>
                <c:pt idx="492">
                  <c:v>31.769450113439397</c:v>
                </c:pt>
                <c:pt idx="493">
                  <c:v>31.45080518377701</c:v>
                </c:pt>
                <c:pt idx="494">
                  <c:v>30.74097632093029</c:v>
                </c:pt>
                <c:pt idx="495">
                  <c:v>29.798208677796946</c:v>
                </c:pt>
                <c:pt idx="496">
                  <c:v>28.248076506824777</c:v>
                </c:pt>
                <c:pt idx="497">
                  <c:v>26.691480464251633</c:v>
                </c:pt>
                <c:pt idx="498">
                  <c:v>25.037447542360244</c:v>
                </c:pt>
                <c:pt idx="499">
                  <c:v>23.819606252208054</c:v>
                </c:pt>
                <c:pt idx="500">
                  <c:v>22.868459516258643</c:v>
                </c:pt>
                <c:pt idx="501">
                  <c:v>22.004934150900091</c:v>
                </c:pt>
                <c:pt idx="502">
                  <c:v>21.705920238692489</c:v>
                </c:pt>
                <c:pt idx="503">
                  <c:v>21.328382256665751</c:v>
                </c:pt>
                <c:pt idx="504">
                  <c:v>20.796908369475293</c:v>
                </c:pt>
                <c:pt idx="505">
                  <c:v>20.163688355232608</c:v>
                </c:pt>
                <c:pt idx="506">
                  <c:v>19.80530258535688</c:v>
                </c:pt>
                <c:pt idx="507">
                  <c:v>19.43614369614621</c:v>
                </c:pt>
                <c:pt idx="508">
                  <c:v>19.150057527140536</c:v>
                </c:pt>
                <c:pt idx="509">
                  <c:v>19.404303143445158</c:v>
                </c:pt>
                <c:pt idx="510">
                  <c:v>19.109359076319642</c:v>
                </c:pt>
                <c:pt idx="511">
                  <c:v>18.909697264645388</c:v>
                </c:pt>
                <c:pt idx="512">
                  <c:v>18.996361024628698</c:v>
                </c:pt>
                <c:pt idx="513">
                  <c:v>18.75983120456376</c:v>
                </c:pt>
                <c:pt idx="514">
                  <c:v>18.737566757938215</c:v>
                </c:pt>
                <c:pt idx="515">
                  <c:v>19.038017086057142</c:v>
                </c:pt>
                <c:pt idx="516">
                  <c:v>18.071069775083149</c:v>
                </c:pt>
                <c:pt idx="517">
                  <c:v>18.075857828120899</c:v>
                </c:pt>
                <c:pt idx="518">
                  <c:v>18.228596720025184</c:v>
                </c:pt>
                <c:pt idx="519">
                  <c:v>18.202741233621321</c:v>
                </c:pt>
                <c:pt idx="520">
                  <c:v>18.501515743177041</c:v>
                </c:pt>
                <c:pt idx="521">
                  <c:v>18.784489677708176</c:v>
                </c:pt>
                <c:pt idx="522">
                  <c:v>18.19843198588735</c:v>
                </c:pt>
                <c:pt idx="523">
                  <c:v>16.813487644717618</c:v>
                </c:pt>
                <c:pt idx="524">
                  <c:v>16.963114302147368</c:v>
                </c:pt>
                <c:pt idx="525">
                  <c:v>17.057199544339188</c:v>
                </c:pt>
                <c:pt idx="526">
                  <c:v>17.227175427179379</c:v>
                </c:pt>
                <c:pt idx="527">
                  <c:v>17.265719254133284</c:v>
                </c:pt>
                <c:pt idx="528">
                  <c:v>17.559466307999362</c:v>
                </c:pt>
                <c:pt idx="529">
                  <c:v>18.551790300073439</c:v>
                </c:pt>
                <c:pt idx="530">
                  <c:v>20.287220123606605</c:v>
                </c:pt>
                <c:pt idx="531">
                  <c:v>20.143578532474056</c:v>
                </c:pt>
                <c:pt idx="532">
                  <c:v>20.23838198262154</c:v>
                </c:pt>
                <c:pt idx="533">
                  <c:v>20.296078021726451</c:v>
                </c:pt>
                <c:pt idx="534">
                  <c:v>20.44187423672599</c:v>
                </c:pt>
                <c:pt idx="535">
                  <c:v>20.357843905913448</c:v>
                </c:pt>
                <c:pt idx="536">
                  <c:v>20.276686406923549</c:v>
                </c:pt>
                <c:pt idx="537">
                  <c:v>19.92332809273746</c:v>
                </c:pt>
                <c:pt idx="538">
                  <c:v>19.707865706038628</c:v>
                </c:pt>
                <c:pt idx="539">
                  <c:v>19.165139894209453</c:v>
                </c:pt>
                <c:pt idx="540">
                  <c:v>18.425864505180563</c:v>
                </c:pt>
                <c:pt idx="541">
                  <c:v>17.705741328302679</c:v>
                </c:pt>
                <c:pt idx="542">
                  <c:v>17.229808856350143</c:v>
                </c:pt>
                <c:pt idx="543">
                  <c:v>16.448877405892809</c:v>
                </c:pt>
                <c:pt idx="544">
                  <c:v>15.561411775345499</c:v>
                </c:pt>
                <c:pt idx="545">
                  <c:v>14.706983710758678</c:v>
                </c:pt>
                <c:pt idx="546">
                  <c:v>14.025643763486583</c:v>
                </c:pt>
                <c:pt idx="547">
                  <c:v>13.603576888208755</c:v>
                </c:pt>
                <c:pt idx="548">
                  <c:v>13.170497490944099</c:v>
                </c:pt>
                <c:pt idx="549">
                  <c:v>12.80516904416363</c:v>
                </c:pt>
                <c:pt idx="550">
                  <c:v>12.39531170413207</c:v>
                </c:pt>
                <c:pt idx="551">
                  <c:v>11.867189454068036</c:v>
                </c:pt>
                <c:pt idx="552">
                  <c:v>11.165021476081725</c:v>
                </c:pt>
                <c:pt idx="553">
                  <c:v>10.371162282422462</c:v>
                </c:pt>
                <c:pt idx="554">
                  <c:v>9.6287746589190313</c:v>
                </c:pt>
                <c:pt idx="555">
                  <c:v>9.1571514347004719</c:v>
                </c:pt>
                <c:pt idx="556">
                  <c:v>8.8033143152106081</c:v>
                </c:pt>
                <c:pt idx="557">
                  <c:v>8.4027936786026611</c:v>
                </c:pt>
                <c:pt idx="558">
                  <c:v>7.7633491954108989</c:v>
                </c:pt>
                <c:pt idx="559">
                  <c:v>7.2713767457818932</c:v>
                </c:pt>
                <c:pt idx="560">
                  <c:v>6.736311818813121</c:v>
                </c:pt>
                <c:pt idx="561">
                  <c:v>6.2520002540445194</c:v>
                </c:pt>
                <c:pt idx="562">
                  <c:v>5.8498037988733609</c:v>
                </c:pt>
                <c:pt idx="563">
                  <c:v>5.5778423863290536</c:v>
                </c:pt>
                <c:pt idx="564">
                  <c:v>5.2182596031938866</c:v>
                </c:pt>
                <c:pt idx="565">
                  <c:v>4.8112750949849774</c:v>
                </c:pt>
                <c:pt idx="566">
                  <c:v>4.4686899001338309</c:v>
                </c:pt>
                <c:pt idx="567">
                  <c:v>4.1366384219657375</c:v>
                </c:pt>
                <c:pt idx="568">
                  <c:v>3.7411452410474317</c:v>
                </c:pt>
                <c:pt idx="569">
                  <c:v>3.4265701564671334</c:v>
                </c:pt>
                <c:pt idx="570">
                  <c:v>3.2048833008192217</c:v>
                </c:pt>
                <c:pt idx="571">
                  <c:v>3.0061790997525186</c:v>
                </c:pt>
                <c:pt idx="572">
                  <c:v>2.8000534164773003</c:v>
                </c:pt>
                <c:pt idx="573">
                  <c:v>2.5355134861415083</c:v>
                </c:pt>
                <c:pt idx="574">
                  <c:v>2.385647426059875</c:v>
                </c:pt>
                <c:pt idx="575">
                  <c:v>2.3071233562407443</c:v>
                </c:pt>
                <c:pt idx="576">
                  <c:v>2.2692977372425038</c:v>
                </c:pt>
                <c:pt idx="577">
                  <c:v>2.2336267421112526</c:v>
                </c:pt>
                <c:pt idx="578">
                  <c:v>2.0902245536305837</c:v>
                </c:pt>
                <c:pt idx="579">
                  <c:v>1.8611162157741563</c:v>
                </c:pt>
                <c:pt idx="580">
                  <c:v>1.6961677886236042</c:v>
                </c:pt>
                <c:pt idx="581">
                  <c:v>1.5259525031315244</c:v>
                </c:pt>
                <c:pt idx="582">
                  <c:v>1.4086452037066035</c:v>
                </c:pt>
                <c:pt idx="583">
                  <c:v>1.3701013767527006</c:v>
                </c:pt>
                <c:pt idx="584">
                  <c:v>1.3155175721223293</c:v>
                </c:pt>
                <c:pt idx="585">
                  <c:v>1.2733827053901126</c:v>
                </c:pt>
                <c:pt idx="586">
                  <c:v>1.2238263564493808</c:v>
                </c:pt>
                <c:pt idx="587">
                  <c:v>1.2137714450701016</c:v>
                </c:pt>
                <c:pt idx="588">
                  <c:v>1.1680455385595714</c:v>
                </c:pt>
                <c:pt idx="589">
                  <c:v>1.1208832161377154</c:v>
                </c:pt>
                <c:pt idx="590">
                  <c:v>1.0648629955960183</c:v>
                </c:pt>
                <c:pt idx="591">
                  <c:v>1.0670176194630068</c:v>
                </c:pt>
                <c:pt idx="592">
                  <c:v>1.0335012481987433</c:v>
                </c:pt>
                <c:pt idx="593">
                  <c:v>0.94947091738619793</c:v>
                </c:pt>
                <c:pt idx="594">
                  <c:v>0.84724598503019521</c:v>
                </c:pt>
                <c:pt idx="595">
                  <c:v>0.79553501222247502</c:v>
                </c:pt>
                <c:pt idx="596">
                  <c:v>0.75483656140158406</c:v>
                </c:pt>
                <c:pt idx="597">
                  <c:v>0.72754465908639809</c:v>
                </c:pt>
                <c:pt idx="598">
                  <c:v>0.7122228893655923</c:v>
                </c:pt>
                <c:pt idx="599">
                  <c:v>0.68325516848719325</c:v>
                </c:pt>
                <c:pt idx="600">
                  <c:v>0.65476625291256974</c:v>
                </c:pt>
                <c:pt idx="601">
                  <c:v>0.65787848738710841</c:v>
                </c:pt>
                <c:pt idx="602">
                  <c:v>0.64782357600782958</c:v>
                </c:pt>
                <c:pt idx="603">
                  <c:v>0.61143437292091518</c:v>
                </c:pt>
                <c:pt idx="604">
                  <c:v>0.59467618728878358</c:v>
                </c:pt>
                <c:pt idx="605">
                  <c:v>0.58510008121327972</c:v>
                </c:pt>
                <c:pt idx="606">
                  <c:v>0.54631685160748955</c:v>
                </c:pt>
                <c:pt idx="607">
                  <c:v>0.51567331216587753</c:v>
                </c:pt>
                <c:pt idx="608">
                  <c:v>0.46444114466193243</c:v>
                </c:pt>
                <c:pt idx="609">
                  <c:v>0.43188238400521961</c:v>
                </c:pt>
                <c:pt idx="610">
                  <c:v>0.44648594577036294</c:v>
                </c:pt>
                <c:pt idx="611">
                  <c:v>0.44050087947317307</c:v>
                </c:pt>
                <c:pt idx="612">
                  <c:v>0.44289490599204895</c:v>
                </c:pt>
                <c:pt idx="613">
                  <c:v>0.46108950753550609</c:v>
                </c:pt>
                <c:pt idx="614">
                  <c:v>0.45175280411188995</c:v>
                </c:pt>
                <c:pt idx="615">
                  <c:v>0.4606107022317309</c:v>
                </c:pt>
                <c:pt idx="616">
                  <c:v>0.47353844543366097</c:v>
                </c:pt>
                <c:pt idx="617">
                  <c:v>0.46108950753550604</c:v>
                </c:pt>
                <c:pt idx="618">
                  <c:v>0.47473545869309902</c:v>
                </c:pt>
                <c:pt idx="619">
                  <c:v>0.47952351173085089</c:v>
                </c:pt>
                <c:pt idx="620">
                  <c:v>0.48622678598370345</c:v>
                </c:pt>
                <c:pt idx="621">
                  <c:v>0.54871087812636554</c:v>
                </c:pt>
                <c:pt idx="622">
                  <c:v>0.60353408540862452</c:v>
                </c:pt>
                <c:pt idx="623">
                  <c:v>0.69833753555611189</c:v>
                </c:pt>
                <c:pt idx="624">
                  <c:v>0.83743047630280387</c:v>
                </c:pt>
                <c:pt idx="625">
                  <c:v>0.9391766033550315</c:v>
                </c:pt>
                <c:pt idx="626">
                  <c:v>0.98131147008724795</c:v>
                </c:pt>
                <c:pt idx="627">
                  <c:v>1.1237560479603663</c:v>
                </c:pt>
                <c:pt idx="628">
                  <c:v>1.2934925281486707</c:v>
                </c:pt>
                <c:pt idx="629">
                  <c:v>1.7435695136973473</c:v>
                </c:pt>
                <c:pt idx="630">
                  <c:v>2.2317115208961518</c:v>
                </c:pt>
                <c:pt idx="631">
                  <c:v>2.7902379077499084</c:v>
                </c:pt>
                <c:pt idx="632">
                  <c:v>3.3099810649978747</c:v>
                </c:pt>
                <c:pt idx="633">
                  <c:v>3.7794496653494472</c:v>
                </c:pt>
                <c:pt idx="634">
                  <c:v>4.6185559602154642</c:v>
                </c:pt>
                <c:pt idx="635">
                  <c:v>6.3628436818684744</c:v>
                </c:pt>
                <c:pt idx="636">
                  <c:v>8.5342257344889525</c:v>
                </c:pt>
                <c:pt idx="637">
                  <c:v>11.700804611006159</c:v>
                </c:pt>
                <c:pt idx="638">
                  <c:v>14.847991872720469</c:v>
                </c:pt>
                <c:pt idx="639">
                  <c:v>16.827133595875207</c:v>
                </c:pt>
                <c:pt idx="640">
                  <c:v>17.810599689829445</c:v>
                </c:pt>
                <c:pt idx="641">
                  <c:v>19.911118557491196</c:v>
                </c:pt>
                <c:pt idx="642">
                  <c:v>22.611819873435145</c:v>
                </c:pt>
                <c:pt idx="643">
                  <c:v>25.210056854371203</c:v>
                </c:pt>
                <c:pt idx="644">
                  <c:v>25.919167509262255</c:v>
                </c:pt>
                <c:pt idx="645">
                  <c:v>26.107577396297792</c:v>
                </c:pt>
                <c:pt idx="646">
                  <c:v>32.51159833429093</c:v>
                </c:pt>
                <c:pt idx="647">
                  <c:v>34.165152450878551</c:v>
                </c:pt>
                <c:pt idx="648">
                  <c:v>36.729154852594675</c:v>
                </c:pt>
                <c:pt idx="649">
                  <c:v>38.296524014502758</c:v>
                </c:pt>
                <c:pt idx="650">
                  <c:v>38.870372171077328</c:v>
                </c:pt>
                <c:pt idx="651">
                  <c:v>39.276399068678685</c:v>
                </c:pt>
                <c:pt idx="652">
                  <c:v>39.019520023203292</c:v>
                </c:pt>
                <c:pt idx="653">
                  <c:v>33.654506594402299</c:v>
                </c:pt>
                <c:pt idx="654">
                  <c:v>32.510880126335266</c:v>
                </c:pt>
                <c:pt idx="655">
                  <c:v>30.491758160315303</c:v>
                </c:pt>
                <c:pt idx="656">
                  <c:v>29.225078729178044</c:v>
                </c:pt>
                <c:pt idx="657">
                  <c:v>28.356286505477961</c:v>
                </c:pt>
                <c:pt idx="658">
                  <c:v>27.909561157055712</c:v>
                </c:pt>
                <c:pt idx="659">
                  <c:v>27.609829036892446</c:v>
                </c:pt>
                <c:pt idx="660">
                  <c:v>25.24884008397699</c:v>
                </c:pt>
                <c:pt idx="661">
                  <c:v>24.115747332593006</c:v>
                </c:pt>
                <c:pt idx="662">
                  <c:v>22.150969768551526</c:v>
                </c:pt>
                <c:pt idx="663">
                  <c:v>19.259464539053166</c:v>
                </c:pt>
                <c:pt idx="664">
                  <c:v>17.301629651916421</c:v>
                </c:pt>
                <c:pt idx="665">
                  <c:v>15.603546642077717</c:v>
                </c:pt>
                <c:pt idx="666">
                  <c:v>14.39815428982368</c:v>
                </c:pt>
                <c:pt idx="667">
                  <c:v>14.09985858557174</c:v>
                </c:pt>
                <c:pt idx="668">
                  <c:v>13.931797923946647</c:v>
                </c:pt>
                <c:pt idx="669">
                  <c:v>14.138163009873754</c:v>
                </c:pt>
                <c:pt idx="670">
                  <c:v>14.637556941711276</c:v>
                </c:pt>
                <c:pt idx="671">
                  <c:v>13.890620667821981</c:v>
                </c:pt>
                <c:pt idx="672">
                  <c:v>13.293311051362435</c:v>
                </c:pt>
                <c:pt idx="673">
                  <c:v>12.806366057423068</c:v>
                </c:pt>
                <c:pt idx="674">
                  <c:v>12.836291388909018</c:v>
                </c:pt>
                <c:pt idx="675">
                  <c:v>12.676609820099994</c:v>
                </c:pt>
                <c:pt idx="676">
                  <c:v>12.09964942905089</c:v>
                </c:pt>
                <c:pt idx="677">
                  <c:v>11.059205503947407</c:v>
                </c:pt>
                <c:pt idx="678">
                  <c:v>10.115719652858399</c:v>
                </c:pt>
                <c:pt idx="679">
                  <c:v>9.1523633816627203</c:v>
                </c:pt>
                <c:pt idx="680">
                  <c:v>8.3936963778309348</c:v>
                </c:pt>
                <c:pt idx="681">
                  <c:v>7.9424223790228199</c:v>
                </c:pt>
                <c:pt idx="682">
                  <c:v>7.7705312749675288</c:v>
                </c:pt>
                <c:pt idx="683">
                  <c:v>7.2890925420215762</c:v>
                </c:pt>
                <c:pt idx="684">
                  <c:v>6.7054288767196217</c:v>
                </c:pt>
                <c:pt idx="685">
                  <c:v>6.2369178869755997</c:v>
                </c:pt>
                <c:pt idx="686">
                  <c:v>5.8263423389883755</c:v>
                </c:pt>
                <c:pt idx="687">
                  <c:v>5.4574228524295938</c:v>
                </c:pt>
                <c:pt idx="688">
                  <c:v>5.2977412836205682</c:v>
                </c:pt>
                <c:pt idx="689">
                  <c:v>5.2117957315929218</c:v>
                </c:pt>
                <c:pt idx="690">
                  <c:v>5.1016705117246293</c:v>
                </c:pt>
                <c:pt idx="691">
                  <c:v>5.1469176129313841</c:v>
                </c:pt>
                <c:pt idx="692">
                  <c:v>5.1804339841956475</c:v>
                </c:pt>
                <c:pt idx="693">
                  <c:v>5.2448332975534111</c:v>
                </c:pt>
                <c:pt idx="694">
                  <c:v>5.3149782745564753</c:v>
                </c:pt>
                <c:pt idx="695">
                  <c:v>5.3858414595152038</c:v>
                </c:pt>
                <c:pt idx="696">
                  <c:v>5.3939811496793819</c:v>
                </c:pt>
                <c:pt idx="697">
                  <c:v>5.3671680526679708</c:v>
                </c:pt>
                <c:pt idx="698">
                  <c:v>5.3650134288009825</c:v>
                </c:pt>
                <c:pt idx="699">
                  <c:v>5.1653516171267295</c:v>
                </c:pt>
                <c:pt idx="700">
                  <c:v>4.9233155360683716</c:v>
                </c:pt>
                <c:pt idx="701">
                  <c:v>4.9269065758466857</c:v>
                </c:pt>
                <c:pt idx="702">
                  <c:v>4.8134297188519657</c:v>
                </c:pt>
                <c:pt idx="703">
                  <c:v>4.7803921528914781</c:v>
                </c:pt>
                <c:pt idx="704">
                  <c:v>4.2391027569736277</c:v>
                </c:pt>
                <c:pt idx="705">
                  <c:v>4.5086701429990583</c:v>
                </c:pt>
                <c:pt idx="706">
                  <c:v>4.4854480857659622</c:v>
                </c:pt>
                <c:pt idx="707">
                  <c:v>4.5055579085245201</c:v>
                </c:pt>
                <c:pt idx="708">
                  <c:v>4.297756406686088</c:v>
                </c:pt>
                <c:pt idx="709">
                  <c:v>4.2730979335416661</c:v>
                </c:pt>
                <c:pt idx="710">
                  <c:v>4.2410179781887285</c:v>
                </c:pt>
                <c:pt idx="711">
                  <c:v>4.6096980620956236</c:v>
                </c:pt>
                <c:pt idx="712">
                  <c:v>4.1478903466044539</c:v>
                </c:pt>
                <c:pt idx="713">
                  <c:v>4.1208378469411562</c:v>
                </c:pt>
                <c:pt idx="714">
                  <c:v>4.1059948825241248</c:v>
                </c:pt>
                <c:pt idx="715">
                  <c:v>4.0528474938050802</c:v>
                </c:pt>
                <c:pt idx="716">
                  <c:v>4.0066427819907746</c:v>
                </c:pt>
                <c:pt idx="717">
                  <c:v>4.0202887331483668</c:v>
                </c:pt>
                <c:pt idx="718">
                  <c:v>4.0131066535917395</c:v>
                </c:pt>
                <c:pt idx="719">
                  <c:v>3.8737743101931592</c:v>
                </c:pt>
                <c:pt idx="720">
                  <c:v>3.719359599725661</c:v>
                </c:pt>
                <c:pt idx="721">
                  <c:v>3.5544111725751084</c:v>
                </c:pt>
                <c:pt idx="722">
                  <c:v>3.5670995131251506</c:v>
                </c:pt>
                <c:pt idx="723">
                  <c:v>3.5216130092665083</c:v>
                </c:pt>
                <c:pt idx="724">
                  <c:v>3.4339916386756486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16-4218-B742-CAC347FC5C0C}"/>
            </c:ext>
          </c:extLst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Predicted (Cases per 100K people)</c:v>
                </c:pt>
              </c:strCache>
            </c:strRef>
          </c:tx>
          <c:spPr>
            <a:ln w="127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793"/>
            <c:marker>
              <c:symbol val="circle"/>
              <c:size val="11"/>
              <c:spPr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716-4218-B742-CAC347FC5C0C}"/>
              </c:ext>
            </c:extLst>
          </c:dPt>
          <c:cat>
            <c:numRef>
              <c:f>Sheet5!$A$2:$A$941</c:f>
              <c:numCache>
                <c:formatCode>m/d/yyyy</c:formatCode>
                <c:ptCount val="940"/>
                <c:pt idx="0">
                  <c:v>43895</c:v>
                </c:pt>
                <c:pt idx="1">
                  <c:v>43896</c:v>
                </c:pt>
                <c:pt idx="2">
                  <c:v>43897</c:v>
                </c:pt>
                <c:pt idx="3">
                  <c:v>43898</c:v>
                </c:pt>
                <c:pt idx="4">
                  <c:v>43899</c:v>
                </c:pt>
                <c:pt idx="5">
                  <c:v>43900</c:v>
                </c:pt>
                <c:pt idx="6">
                  <c:v>43901</c:v>
                </c:pt>
                <c:pt idx="7">
                  <c:v>43902</c:v>
                </c:pt>
                <c:pt idx="8">
                  <c:v>43903</c:v>
                </c:pt>
                <c:pt idx="9">
                  <c:v>43904</c:v>
                </c:pt>
                <c:pt idx="10">
                  <c:v>43905</c:v>
                </c:pt>
                <c:pt idx="11">
                  <c:v>43906</c:v>
                </c:pt>
                <c:pt idx="12">
                  <c:v>43907</c:v>
                </c:pt>
                <c:pt idx="13">
                  <c:v>43908</c:v>
                </c:pt>
                <c:pt idx="14">
                  <c:v>43909</c:v>
                </c:pt>
                <c:pt idx="15">
                  <c:v>43910</c:v>
                </c:pt>
                <c:pt idx="16">
                  <c:v>43911</c:v>
                </c:pt>
                <c:pt idx="17">
                  <c:v>43912</c:v>
                </c:pt>
                <c:pt idx="18">
                  <c:v>43913</c:v>
                </c:pt>
                <c:pt idx="19">
                  <c:v>43914</c:v>
                </c:pt>
                <c:pt idx="20">
                  <c:v>43915</c:v>
                </c:pt>
                <c:pt idx="21">
                  <c:v>43916</c:v>
                </c:pt>
                <c:pt idx="22">
                  <c:v>43917</c:v>
                </c:pt>
                <c:pt idx="23">
                  <c:v>43918</c:v>
                </c:pt>
                <c:pt idx="24">
                  <c:v>43919</c:v>
                </c:pt>
                <c:pt idx="25">
                  <c:v>43920</c:v>
                </c:pt>
                <c:pt idx="26">
                  <c:v>43921</c:v>
                </c:pt>
                <c:pt idx="27">
                  <c:v>43922</c:v>
                </c:pt>
                <c:pt idx="28">
                  <c:v>43923</c:v>
                </c:pt>
                <c:pt idx="29">
                  <c:v>43924</c:v>
                </c:pt>
                <c:pt idx="30">
                  <c:v>43925</c:v>
                </c:pt>
                <c:pt idx="31">
                  <c:v>43926</c:v>
                </c:pt>
                <c:pt idx="32">
                  <c:v>43927</c:v>
                </c:pt>
                <c:pt idx="33">
                  <c:v>43928</c:v>
                </c:pt>
                <c:pt idx="34">
                  <c:v>43929</c:v>
                </c:pt>
                <c:pt idx="35">
                  <c:v>43930</c:v>
                </c:pt>
                <c:pt idx="36">
                  <c:v>43931</c:v>
                </c:pt>
                <c:pt idx="37">
                  <c:v>43932</c:v>
                </c:pt>
                <c:pt idx="38">
                  <c:v>43933</c:v>
                </c:pt>
                <c:pt idx="39">
                  <c:v>43934</c:v>
                </c:pt>
                <c:pt idx="40">
                  <c:v>43935</c:v>
                </c:pt>
                <c:pt idx="41">
                  <c:v>43936</c:v>
                </c:pt>
                <c:pt idx="42">
                  <c:v>43937</c:v>
                </c:pt>
                <c:pt idx="43">
                  <c:v>43938</c:v>
                </c:pt>
                <c:pt idx="44">
                  <c:v>43939</c:v>
                </c:pt>
                <c:pt idx="45">
                  <c:v>43940</c:v>
                </c:pt>
                <c:pt idx="46">
                  <c:v>43941</c:v>
                </c:pt>
                <c:pt idx="47">
                  <c:v>43942</c:v>
                </c:pt>
                <c:pt idx="48">
                  <c:v>43943</c:v>
                </c:pt>
                <c:pt idx="49">
                  <c:v>43944</c:v>
                </c:pt>
                <c:pt idx="50">
                  <c:v>43945</c:v>
                </c:pt>
                <c:pt idx="51">
                  <c:v>43946</c:v>
                </c:pt>
                <c:pt idx="52">
                  <c:v>43947</c:v>
                </c:pt>
                <c:pt idx="53">
                  <c:v>43948</c:v>
                </c:pt>
                <c:pt idx="54">
                  <c:v>43949</c:v>
                </c:pt>
                <c:pt idx="55">
                  <c:v>43950</c:v>
                </c:pt>
                <c:pt idx="56">
                  <c:v>43951</c:v>
                </c:pt>
                <c:pt idx="57">
                  <c:v>43952</c:v>
                </c:pt>
                <c:pt idx="58">
                  <c:v>43953</c:v>
                </c:pt>
                <c:pt idx="59">
                  <c:v>43954</c:v>
                </c:pt>
                <c:pt idx="60">
                  <c:v>43955</c:v>
                </c:pt>
                <c:pt idx="61">
                  <c:v>43956</c:v>
                </c:pt>
                <c:pt idx="62">
                  <c:v>43957</c:v>
                </c:pt>
                <c:pt idx="63">
                  <c:v>43958</c:v>
                </c:pt>
                <c:pt idx="64">
                  <c:v>43959</c:v>
                </c:pt>
                <c:pt idx="65">
                  <c:v>43960</c:v>
                </c:pt>
                <c:pt idx="66">
                  <c:v>43961</c:v>
                </c:pt>
                <c:pt idx="67">
                  <c:v>43962</c:v>
                </c:pt>
                <c:pt idx="68">
                  <c:v>43963</c:v>
                </c:pt>
                <c:pt idx="69">
                  <c:v>43964</c:v>
                </c:pt>
                <c:pt idx="70">
                  <c:v>43965</c:v>
                </c:pt>
                <c:pt idx="71">
                  <c:v>43966</c:v>
                </c:pt>
                <c:pt idx="72">
                  <c:v>43967</c:v>
                </c:pt>
                <c:pt idx="73">
                  <c:v>43968</c:v>
                </c:pt>
                <c:pt idx="74">
                  <c:v>43969</c:v>
                </c:pt>
                <c:pt idx="75">
                  <c:v>43970</c:v>
                </c:pt>
                <c:pt idx="76">
                  <c:v>43971</c:v>
                </c:pt>
                <c:pt idx="77">
                  <c:v>43972</c:v>
                </c:pt>
                <c:pt idx="78">
                  <c:v>43973</c:v>
                </c:pt>
                <c:pt idx="79">
                  <c:v>43974</c:v>
                </c:pt>
                <c:pt idx="80">
                  <c:v>43975</c:v>
                </c:pt>
                <c:pt idx="81">
                  <c:v>43976</c:v>
                </c:pt>
                <c:pt idx="82">
                  <c:v>43977</c:v>
                </c:pt>
                <c:pt idx="83">
                  <c:v>43978</c:v>
                </c:pt>
                <c:pt idx="84">
                  <c:v>43979</c:v>
                </c:pt>
                <c:pt idx="85">
                  <c:v>43980</c:v>
                </c:pt>
                <c:pt idx="86">
                  <c:v>43981</c:v>
                </c:pt>
                <c:pt idx="87">
                  <c:v>43982</c:v>
                </c:pt>
                <c:pt idx="88">
                  <c:v>43983</c:v>
                </c:pt>
                <c:pt idx="89">
                  <c:v>43984</c:v>
                </c:pt>
                <c:pt idx="90">
                  <c:v>43985</c:v>
                </c:pt>
                <c:pt idx="91">
                  <c:v>43986</c:v>
                </c:pt>
                <c:pt idx="92">
                  <c:v>43987</c:v>
                </c:pt>
                <c:pt idx="93">
                  <c:v>43988</c:v>
                </c:pt>
                <c:pt idx="94">
                  <c:v>43989</c:v>
                </c:pt>
                <c:pt idx="95">
                  <c:v>43990</c:v>
                </c:pt>
                <c:pt idx="96">
                  <c:v>43991</c:v>
                </c:pt>
                <c:pt idx="97">
                  <c:v>43992</c:v>
                </c:pt>
                <c:pt idx="98">
                  <c:v>43993</c:v>
                </c:pt>
                <c:pt idx="99">
                  <c:v>43994</c:v>
                </c:pt>
                <c:pt idx="100">
                  <c:v>43995</c:v>
                </c:pt>
                <c:pt idx="101">
                  <c:v>43996</c:v>
                </c:pt>
                <c:pt idx="102">
                  <c:v>43997</c:v>
                </c:pt>
                <c:pt idx="103">
                  <c:v>43998</c:v>
                </c:pt>
                <c:pt idx="104">
                  <c:v>43999</c:v>
                </c:pt>
                <c:pt idx="105">
                  <c:v>44000</c:v>
                </c:pt>
                <c:pt idx="106">
                  <c:v>44001</c:v>
                </c:pt>
                <c:pt idx="107">
                  <c:v>44002</c:v>
                </c:pt>
                <c:pt idx="108">
                  <c:v>44003</c:v>
                </c:pt>
                <c:pt idx="109">
                  <c:v>44004</c:v>
                </c:pt>
                <c:pt idx="110">
                  <c:v>44005</c:v>
                </c:pt>
                <c:pt idx="111">
                  <c:v>44006</c:v>
                </c:pt>
                <c:pt idx="112">
                  <c:v>44007</c:v>
                </c:pt>
                <c:pt idx="113">
                  <c:v>44008</c:v>
                </c:pt>
                <c:pt idx="114">
                  <c:v>44009</c:v>
                </c:pt>
                <c:pt idx="115">
                  <c:v>44010</c:v>
                </c:pt>
                <c:pt idx="116">
                  <c:v>44011</c:v>
                </c:pt>
                <c:pt idx="117">
                  <c:v>44012</c:v>
                </c:pt>
                <c:pt idx="118">
                  <c:v>44013</c:v>
                </c:pt>
                <c:pt idx="119">
                  <c:v>44014</c:v>
                </c:pt>
                <c:pt idx="120">
                  <c:v>44015</c:v>
                </c:pt>
                <c:pt idx="121">
                  <c:v>44016</c:v>
                </c:pt>
                <c:pt idx="122">
                  <c:v>44017</c:v>
                </c:pt>
                <c:pt idx="123">
                  <c:v>44018</c:v>
                </c:pt>
                <c:pt idx="124">
                  <c:v>44019</c:v>
                </c:pt>
                <c:pt idx="125">
                  <c:v>44020</c:v>
                </c:pt>
                <c:pt idx="126">
                  <c:v>44021</c:v>
                </c:pt>
                <c:pt idx="127">
                  <c:v>44022</c:v>
                </c:pt>
                <c:pt idx="128">
                  <c:v>44023</c:v>
                </c:pt>
                <c:pt idx="129">
                  <c:v>44024</c:v>
                </c:pt>
                <c:pt idx="130">
                  <c:v>44025</c:v>
                </c:pt>
                <c:pt idx="131">
                  <c:v>44026</c:v>
                </c:pt>
                <c:pt idx="132">
                  <c:v>44027</c:v>
                </c:pt>
                <c:pt idx="133">
                  <c:v>44028</c:v>
                </c:pt>
                <c:pt idx="134">
                  <c:v>44029</c:v>
                </c:pt>
                <c:pt idx="135">
                  <c:v>44030</c:v>
                </c:pt>
                <c:pt idx="136">
                  <c:v>44031</c:v>
                </c:pt>
                <c:pt idx="137">
                  <c:v>44032</c:v>
                </c:pt>
                <c:pt idx="138">
                  <c:v>44033</c:v>
                </c:pt>
                <c:pt idx="139">
                  <c:v>44034</c:v>
                </c:pt>
                <c:pt idx="140">
                  <c:v>44035</c:v>
                </c:pt>
                <c:pt idx="141">
                  <c:v>44036</c:v>
                </c:pt>
                <c:pt idx="142">
                  <c:v>44037</c:v>
                </c:pt>
                <c:pt idx="143">
                  <c:v>44038</c:v>
                </c:pt>
                <c:pt idx="144">
                  <c:v>44039</c:v>
                </c:pt>
                <c:pt idx="145">
                  <c:v>44040</c:v>
                </c:pt>
                <c:pt idx="146">
                  <c:v>44041</c:v>
                </c:pt>
                <c:pt idx="147">
                  <c:v>44042</c:v>
                </c:pt>
                <c:pt idx="148">
                  <c:v>44043</c:v>
                </c:pt>
                <c:pt idx="149">
                  <c:v>44044</c:v>
                </c:pt>
                <c:pt idx="150">
                  <c:v>44045</c:v>
                </c:pt>
                <c:pt idx="151">
                  <c:v>44046</c:v>
                </c:pt>
                <c:pt idx="152">
                  <c:v>44047</c:v>
                </c:pt>
                <c:pt idx="153">
                  <c:v>44048</c:v>
                </c:pt>
                <c:pt idx="154">
                  <c:v>44049</c:v>
                </c:pt>
                <c:pt idx="155">
                  <c:v>44050</c:v>
                </c:pt>
                <c:pt idx="156">
                  <c:v>44051</c:v>
                </c:pt>
                <c:pt idx="157">
                  <c:v>44052</c:v>
                </c:pt>
                <c:pt idx="158">
                  <c:v>44053</c:v>
                </c:pt>
                <c:pt idx="159">
                  <c:v>44054</c:v>
                </c:pt>
                <c:pt idx="160">
                  <c:v>44055</c:v>
                </c:pt>
                <c:pt idx="161">
                  <c:v>44056</c:v>
                </c:pt>
                <c:pt idx="162">
                  <c:v>44057</c:v>
                </c:pt>
                <c:pt idx="163">
                  <c:v>44058</c:v>
                </c:pt>
                <c:pt idx="164">
                  <c:v>44059</c:v>
                </c:pt>
                <c:pt idx="165">
                  <c:v>44060</c:v>
                </c:pt>
                <c:pt idx="166">
                  <c:v>44061</c:v>
                </c:pt>
                <c:pt idx="167">
                  <c:v>44062</c:v>
                </c:pt>
                <c:pt idx="168">
                  <c:v>44063</c:v>
                </c:pt>
                <c:pt idx="169">
                  <c:v>44064</c:v>
                </c:pt>
                <c:pt idx="170">
                  <c:v>44065</c:v>
                </c:pt>
                <c:pt idx="171">
                  <c:v>44066</c:v>
                </c:pt>
                <c:pt idx="172">
                  <c:v>44067</c:v>
                </c:pt>
                <c:pt idx="173">
                  <c:v>44068</c:v>
                </c:pt>
                <c:pt idx="174">
                  <c:v>44069</c:v>
                </c:pt>
                <c:pt idx="175">
                  <c:v>44070</c:v>
                </c:pt>
                <c:pt idx="176">
                  <c:v>44071</c:v>
                </c:pt>
                <c:pt idx="177">
                  <c:v>44072</c:v>
                </c:pt>
                <c:pt idx="178">
                  <c:v>44073</c:v>
                </c:pt>
                <c:pt idx="179">
                  <c:v>44074</c:v>
                </c:pt>
                <c:pt idx="180">
                  <c:v>44075</c:v>
                </c:pt>
                <c:pt idx="181">
                  <c:v>44076</c:v>
                </c:pt>
                <c:pt idx="182">
                  <c:v>44077</c:v>
                </c:pt>
                <c:pt idx="183">
                  <c:v>44078</c:v>
                </c:pt>
                <c:pt idx="184">
                  <c:v>44079</c:v>
                </c:pt>
                <c:pt idx="185">
                  <c:v>44080</c:v>
                </c:pt>
                <c:pt idx="186">
                  <c:v>44081</c:v>
                </c:pt>
                <c:pt idx="187">
                  <c:v>44082</c:v>
                </c:pt>
                <c:pt idx="188">
                  <c:v>44083</c:v>
                </c:pt>
                <c:pt idx="189">
                  <c:v>44084</c:v>
                </c:pt>
                <c:pt idx="190">
                  <c:v>44085</c:v>
                </c:pt>
                <c:pt idx="191">
                  <c:v>44086</c:v>
                </c:pt>
                <c:pt idx="192">
                  <c:v>44087</c:v>
                </c:pt>
                <c:pt idx="193">
                  <c:v>44088</c:v>
                </c:pt>
                <c:pt idx="194">
                  <c:v>44089</c:v>
                </c:pt>
                <c:pt idx="195">
                  <c:v>44090</c:v>
                </c:pt>
                <c:pt idx="196">
                  <c:v>44091</c:v>
                </c:pt>
                <c:pt idx="197">
                  <c:v>44092</c:v>
                </c:pt>
                <c:pt idx="198">
                  <c:v>44093</c:v>
                </c:pt>
                <c:pt idx="199">
                  <c:v>44094</c:v>
                </c:pt>
                <c:pt idx="200">
                  <c:v>44095</c:v>
                </c:pt>
                <c:pt idx="201">
                  <c:v>44096</c:v>
                </c:pt>
                <c:pt idx="202">
                  <c:v>44097</c:v>
                </c:pt>
                <c:pt idx="203">
                  <c:v>44098</c:v>
                </c:pt>
                <c:pt idx="204">
                  <c:v>44099</c:v>
                </c:pt>
                <c:pt idx="205">
                  <c:v>44100</c:v>
                </c:pt>
                <c:pt idx="206">
                  <c:v>44101</c:v>
                </c:pt>
                <c:pt idx="207">
                  <c:v>44102</c:v>
                </c:pt>
                <c:pt idx="208">
                  <c:v>44103</c:v>
                </c:pt>
                <c:pt idx="209">
                  <c:v>44104</c:v>
                </c:pt>
                <c:pt idx="210">
                  <c:v>44105</c:v>
                </c:pt>
                <c:pt idx="211">
                  <c:v>44106</c:v>
                </c:pt>
                <c:pt idx="212">
                  <c:v>44107</c:v>
                </c:pt>
                <c:pt idx="213">
                  <c:v>44108</c:v>
                </c:pt>
                <c:pt idx="214">
                  <c:v>44109</c:v>
                </c:pt>
                <c:pt idx="215">
                  <c:v>44110</c:v>
                </c:pt>
                <c:pt idx="216">
                  <c:v>44111</c:v>
                </c:pt>
                <c:pt idx="217">
                  <c:v>44112</c:v>
                </c:pt>
                <c:pt idx="218">
                  <c:v>44113</c:v>
                </c:pt>
                <c:pt idx="219">
                  <c:v>44114</c:v>
                </c:pt>
                <c:pt idx="220">
                  <c:v>44115</c:v>
                </c:pt>
                <c:pt idx="221">
                  <c:v>44116</c:v>
                </c:pt>
                <c:pt idx="222">
                  <c:v>44117</c:v>
                </c:pt>
                <c:pt idx="223">
                  <c:v>44118</c:v>
                </c:pt>
                <c:pt idx="224">
                  <c:v>44119</c:v>
                </c:pt>
                <c:pt idx="225">
                  <c:v>44120</c:v>
                </c:pt>
                <c:pt idx="226">
                  <c:v>44121</c:v>
                </c:pt>
                <c:pt idx="227">
                  <c:v>44122</c:v>
                </c:pt>
                <c:pt idx="228">
                  <c:v>44123</c:v>
                </c:pt>
                <c:pt idx="229">
                  <c:v>44124</c:v>
                </c:pt>
                <c:pt idx="230">
                  <c:v>44125</c:v>
                </c:pt>
                <c:pt idx="231">
                  <c:v>44126</c:v>
                </c:pt>
                <c:pt idx="232">
                  <c:v>44127</c:v>
                </c:pt>
                <c:pt idx="233">
                  <c:v>44128</c:v>
                </c:pt>
                <c:pt idx="234">
                  <c:v>44129</c:v>
                </c:pt>
                <c:pt idx="235">
                  <c:v>44130</c:v>
                </c:pt>
                <c:pt idx="236">
                  <c:v>44131</c:v>
                </c:pt>
                <c:pt idx="237">
                  <c:v>44132</c:v>
                </c:pt>
                <c:pt idx="238">
                  <c:v>44133</c:v>
                </c:pt>
                <c:pt idx="239">
                  <c:v>44134</c:v>
                </c:pt>
                <c:pt idx="240">
                  <c:v>44135</c:v>
                </c:pt>
                <c:pt idx="241">
                  <c:v>44136</c:v>
                </c:pt>
                <c:pt idx="242">
                  <c:v>44137</c:v>
                </c:pt>
                <c:pt idx="243">
                  <c:v>44138</c:v>
                </c:pt>
                <c:pt idx="244">
                  <c:v>44139</c:v>
                </c:pt>
                <c:pt idx="245">
                  <c:v>44140</c:v>
                </c:pt>
                <c:pt idx="246">
                  <c:v>44141</c:v>
                </c:pt>
                <c:pt idx="247">
                  <c:v>44142</c:v>
                </c:pt>
                <c:pt idx="248">
                  <c:v>44143</c:v>
                </c:pt>
                <c:pt idx="249">
                  <c:v>44144</c:v>
                </c:pt>
                <c:pt idx="250">
                  <c:v>44145</c:v>
                </c:pt>
                <c:pt idx="251">
                  <c:v>44146</c:v>
                </c:pt>
                <c:pt idx="252">
                  <c:v>44147</c:v>
                </c:pt>
                <c:pt idx="253">
                  <c:v>44148</c:v>
                </c:pt>
                <c:pt idx="254">
                  <c:v>44149</c:v>
                </c:pt>
                <c:pt idx="255">
                  <c:v>44150</c:v>
                </c:pt>
                <c:pt idx="256">
                  <c:v>44151</c:v>
                </c:pt>
                <c:pt idx="257">
                  <c:v>44152</c:v>
                </c:pt>
                <c:pt idx="258">
                  <c:v>44153</c:v>
                </c:pt>
                <c:pt idx="259">
                  <c:v>44154</c:v>
                </c:pt>
                <c:pt idx="260">
                  <c:v>44155</c:v>
                </c:pt>
                <c:pt idx="261">
                  <c:v>44156</c:v>
                </c:pt>
                <c:pt idx="262">
                  <c:v>44157</c:v>
                </c:pt>
                <c:pt idx="263">
                  <c:v>44158</c:v>
                </c:pt>
                <c:pt idx="264">
                  <c:v>44159</c:v>
                </c:pt>
                <c:pt idx="265">
                  <c:v>44160</c:v>
                </c:pt>
                <c:pt idx="266">
                  <c:v>44161</c:v>
                </c:pt>
                <c:pt idx="267">
                  <c:v>44162</c:v>
                </c:pt>
                <c:pt idx="268">
                  <c:v>44163</c:v>
                </c:pt>
                <c:pt idx="269">
                  <c:v>44164</c:v>
                </c:pt>
                <c:pt idx="270">
                  <c:v>44165</c:v>
                </c:pt>
                <c:pt idx="271">
                  <c:v>44166</c:v>
                </c:pt>
                <c:pt idx="272">
                  <c:v>44167</c:v>
                </c:pt>
                <c:pt idx="273">
                  <c:v>44168</c:v>
                </c:pt>
                <c:pt idx="274">
                  <c:v>44169</c:v>
                </c:pt>
                <c:pt idx="275">
                  <c:v>44170</c:v>
                </c:pt>
                <c:pt idx="276">
                  <c:v>44171</c:v>
                </c:pt>
                <c:pt idx="277">
                  <c:v>44172</c:v>
                </c:pt>
                <c:pt idx="278">
                  <c:v>44173</c:v>
                </c:pt>
                <c:pt idx="279">
                  <c:v>44174</c:v>
                </c:pt>
                <c:pt idx="280">
                  <c:v>44175</c:v>
                </c:pt>
                <c:pt idx="281">
                  <c:v>44176</c:v>
                </c:pt>
                <c:pt idx="282">
                  <c:v>44177</c:v>
                </c:pt>
                <c:pt idx="283">
                  <c:v>44178</c:v>
                </c:pt>
                <c:pt idx="284">
                  <c:v>44179</c:v>
                </c:pt>
                <c:pt idx="285">
                  <c:v>44180</c:v>
                </c:pt>
                <c:pt idx="286">
                  <c:v>44181</c:v>
                </c:pt>
                <c:pt idx="287">
                  <c:v>44182</c:v>
                </c:pt>
                <c:pt idx="288">
                  <c:v>44183</c:v>
                </c:pt>
                <c:pt idx="289">
                  <c:v>44184</c:v>
                </c:pt>
                <c:pt idx="290">
                  <c:v>44185</c:v>
                </c:pt>
                <c:pt idx="291">
                  <c:v>44186</c:v>
                </c:pt>
                <c:pt idx="292">
                  <c:v>44187</c:v>
                </c:pt>
                <c:pt idx="293">
                  <c:v>44188</c:v>
                </c:pt>
                <c:pt idx="294">
                  <c:v>44189</c:v>
                </c:pt>
                <c:pt idx="295">
                  <c:v>44190</c:v>
                </c:pt>
                <c:pt idx="296">
                  <c:v>44191</c:v>
                </c:pt>
                <c:pt idx="297">
                  <c:v>44192</c:v>
                </c:pt>
                <c:pt idx="298">
                  <c:v>44193</c:v>
                </c:pt>
                <c:pt idx="299">
                  <c:v>44194</c:v>
                </c:pt>
                <c:pt idx="300">
                  <c:v>44195</c:v>
                </c:pt>
                <c:pt idx="301">
                  <c:v>44196</c:v>
                </c:pt>
                <c:pt idx="302">
                  <c:v>44197</c:v>
                </c:pt>
                <c:pt idx="303">
                  <c:v>44198</c:v>
                </c:pt>
                <c:pt idx="304">
                  <c:v>44199</c:v>
                </c:pt>
                <c:pt idx="305">
                  <c:v>44200</c:v>
                </c:pt>
                <c:pt idx="306">
                  <c:v>44201</c:v>
                </c:pt>
                <c:pt idx="307">
                  <c:v>44202</c:v>
                </c:pt>
                <c:pt idx="308">
                  <c:v>44203</c:v>
                </c:pt>
                <c:pt idx="309">
                  <c:v>44204</c:v>
                </c:pt>
                <c:pt idx="310">
                  <c:v>44205</c:v>
                </c:pt>
                <c:pt idx="311">
                  <c:v>44206</c:v>
                </c:pt>
                <c:pt idx="312">
                  <c:v>44207</c:v>
                </c:pt>
                <c:pt idx="313">
                  <c:v>44208</c:v>
                </c:pt>
                <c:pt idx="314">
                  <c:v>44209</c:v>
                </c:pt>
                <c:pt idx="315">
                  <c:v>44210</c:v>
                </c:pt>
                <c:pt idx="316">
                  <c:v>44211</c:v>
                </c:pt>
                <c:pt idx="317">
                  <c:v>44212</c:v>
                </c:pt>
                <c:pt idx="318">
                  <c:v>44213</c:v>
                </c:pt>
                <c:pt idx="319">
                  <c:v>44214</c:v>
                </c:pt>
                <c:pt idx="320">
                  <c:v>44215</c:v>
                </c:pt>
                <c:pt idx="321">
                  <c:v>44216</c:v>
                </c:pt>
                <c:pt idx="322">
                  <c:v>44217</c:v>
                </c:pt>
                <c:pt idx="323">
                  <c:v>44218</c:v>
                </c:pt>
                <c:pt idx="324">
                  <c:v>44219</c:v>
                </c:pt>
                <c:pt idx="325">
                  <c:v>44220</c:v>
                </c:pt>
                <c:pt idx="326">
                  <c:v>44221</c:v>
                </c:pt>
                <c:pt idx="327">
                  <c:v>44222</c:v>
                </c:pt>
                <c:pt idx="328">
                  <c:v>44223</c:v>
                </c:pt>
                <c:pt idx="329">
                  <c:v>44224</c:v>
                </c:pt>
                <c:pt idx="330">
                  <c:v>44225</c:v>
                </c:pt>
                <c:pt idx="331">
                  <c:v>44226</c:v>
                </c:pt>
                <c:pt idx="332">
                  <c:v>44227</c:v>
                </c:pt>
                <c:pt idx="333">
                  <c:v>44228</c:v>
                </c:pt>
                <c:pt idx="334">
                  <c:v>44229</c:v>
                </c:pt>
                <c:pt idx="335">
                  <c:v>44230</c:v>
                </c:pt>
                <c:pt idx="336">
                  <c:v>44231</c:v>
                </c:pt>
                <c:pt idx="337">
                  <c:v>44232</c:v>
                </c:pt>
                <c:pt idx="338">
                  <c:v>44233</c:v>
                </c:pt>
                <c:pt idx="339">
                  <c:v>44234</c:v>
                </c:pt>
                <c:pt idx="340">
                  <c:v>44235</c:v>
                </c:pt>
                <c:pt idx="341">
                  <c:v>44236</c:v>
                </c:pt>
                <c:pt idx="342">
                  <c:v>44237</c:v>
                </c:pt>
                <c:pt idx="343">
                  <c:v>44238</c:v>
                </c:pt>
                <c:pt idx="344">
                  <c:v>44239</c:v>
                </c:pt>
                <c:pt idx="345">
                  <c:v>44240</c:v>
                </c:pt>
                <c:pt idx="346">
                  <c:v>44241</c:v>
                </c:pt>
                <c:pt idx="347">
                  <c:v>44242</c:v>
                </c:pt>
                <c:pt idx="348">
                  <c:v>44243</c:v>
                </c:pt>
                <c:pt idx="349">
                  <c:v>44244</c:v>
                </c:pt>
                <c:pt idx="350">
                  <c:v>44245</c:v>
                </c:pt>
                <c:pt idx="351">
                  <c:v>44246</c:v>
                </c:pt>
                <c:pt idx="352">
                  <c:v>44247</c:v>
                </c:pt>
                <c:pt idx="353">
                  <c:v>44248</c:v>
                </c:pt>
                <c:pt idx="354">
                  <c:v>44249</c:v>
                </c:pt>
                <c:pt idx="355">
                  <c:v>44250</c:v>
                </c:pt>
                <c:pt idx="356">
                  <c:v>44251</c:v>
                </c:pt>
                <c:pt idx="357">
                  <c:v>44252</c:v>
                </c:pt>
                <c:pt idx="358">
                  <c:v>44253</c:v>
                </c:pt>
                <c:pt idx="359">
                  <c:v>44254</c:v>
                </c:pt>
                <c:pt idx="360">
                  <c:v>44255</c:v>
                </c:pt>
                <c:pt idx="361">
                  <c:v>44256</c:v>
                </c:pt>
                <c:pt idx="362">
                  <c:v>44257</c:v>
                </c:pt>
                <c:pt idx="363">
                  <c:v>44258</c:v>
                </c:pt>
                <c:pt idx="364">
                  <c:v>44259</c:v>
                </c:pt>
                <c:pt idx="365">
                  <c:v>44260</c:v>
                </c:pt>
                <c:pt idx="366">
                  <c:v>44261</c:v>
                </c:pt>
                <c:pt idx="367">
                  <c:v>44262</c:v>
                </c:pt>
                <c:pt idx="368">
                  <c:v>44263</c:v>
                </c:pt>
                <c:pt idx="369">
                  <c:v>44264</c:v>
                </c:pt>
                <c:pt idx="370">
                  <c:v>44265</c:v>
                </c:pt>
                <c:pt idx="371">
                  <c:v>44266</c:v>
                </c:pt>
                <c:pt idx="372">
                  <c:v>44267</c:v>
                </c:pt>
                <c:pt idx="373">
                  <c:v>44268</c:v>
                </c:pt>
                <c:pt idx="374">
                  <c:v>44269</c:v>
                </c:pt>
                <c:pt idx="375">
                  <c:v>44270</c:v>
                </c:pt>
                <c:pt idx="376">
                  <c:v>44271</c:v>
                </c:pt>
                <c:pt idx="377">
                  <c:v>44272</c:v>
                </c:pt>
                <c:pt idx="378">
                  <c:v>44273</c:v>
                </c:pt>
                <c:pt idx="379">
                  <c:v>44274</c:v>
                </c:pt>
                <c:pt idx="380">
                  <c:v>44275</c:v>
                </c:pt>
                <c:pt idx="381">
                  <c:v>44276</c:v>
                </c:pt>
                <c:pt idx="382">
                  <c:v>44277</c:v>
                </c:pt>
                <c:pt idx="383">
                  <c:v>44278</c:v>
                </c:pt>
                <c:pt idx="384">
                  <c:v>44279</c:v>
                </c:pt>
                <c:pt idx="385">
                  <c:v>44280</c:v>
                </c:pt>
                <c:pt idx="386">
                  <c:v>44281</c:v>
                </c:pt>
                <c:pt idx="387">
                  <c:v>44282</c:v>
                </c:pt>
                <c:pt idx="388">
                  <c:v>44283</c:v>
                </c:pt>
                <c:pt idx="389">
                  <c:v>44284</c:v>
                </c:pt>
                <c:pt idx="390">
                  <c:v>44285</c:v>
                </c:pt>
                <c:pt idx="391">
                  <c:v>44286</c:v>
                </c:pt>
                <c:pt idx="392">
                  <c:v>44287</c:v>
                </c:pt>
                <c:pt idx="393">
                  <c:v>44288</c:v>
                </c:pt>
                <c:pt idx="394">
                  <c:v>44289</c:v>
                </c:pt>
                <c:pt idx="395">
                  <c:v>44290</c:v>
                </c:pt>
                <c:pt idx="396">
                  <c:v>44291</c:v>
                </c:pt>
                <c:pt idx="397">
                  <c:v>44292</c:v>
                </c:pt>
                <c:pt idx="398">
                  <c:v>44293</c:v>
                </c:pt>
                <c:pt idx="399">
                  <c:v>44294</c:v>
                </c:pt>
                <c:pt idx="400">
                  <c:v>44295</c:v>
                </c:pt>
                <c:pt idx="401">
                  <c:v>44296</c:v>
                </c:pt>
                <c:pt idx="402">
                  <c:v>44297</c:v>
                </c:pt>
                <c:pt idx="403">
                  <c:v>44298</c:v>
                </c:pt>
                <c:pt idx="404">
                  <c:v>44299</c:v>
                </c:pt>
                <c:pt idx="405">
                  <c:v>44300</c:v>
                </c:pt>
                <c:pt idx="406">
                  <c:v>44301</c:v>
                </c:pt>
                <c:pt idx="407">
                  <c:v>44302</c:v>
                </c:pt>
                <c:pt idx="408">
                  <c:v>44303</c:v>
                </c:pt>
                <c:pt idx="409">
                  <c:v>44304</c:v>
                </c:pt>
                <c:pt idx="410">
                  <c:v>44305</c:v>
                </c:pt>
                <c:pt idx="411">
                  <c:v>44306</c:v>
                </c:pt>
                <c:pt idx="412">
                  <c:v>44307</c:v>
                </c:pt>
                <c:pt idx="413">
                  <c:v>44308</c:v>
                </c:pt>
                <c:pt idx="414">
                  <c:v>44309</c:v>
                </c:pt>
                <c:pt idx="415">
                  <c:v>44310</c:v>
                </c:pt>
                <c:pt idx="416">
                  <c:v>44311</c:v>
                </c:pt>
                <c:pt idx="417">
                  <c:v>44312</c:v>
                </c:pt>
                <c:pt idx="418">
                  <c:v>44313</c:v>
                </c:pt>
                <c:pt idx="419">
                  <c:v>44314</c:v>
                </c:pt>
                <c:pt idx="420">
                  <c:v>44315</c:v>
                </c:pt>
                <c:pt idx="421">
                  <c:v>44316</c:v>
                </c:pt>
                <c:pt idx="422">
                  <c:v>44317</c:v>
                </c:pt>
                <c:pt idx="423">
                  <c:v>44318</c:v>
                </c:pt>
                <c:pt idx="424">
                  <c:v>44319</c:v>
                </c:pt>
                <c:pt idx="425">
                  <c:v>44320</c:v>
                </c:pt>
                <c:pt idx="426">
                  <c:v>44321</c:v>
                </c:pt>
                <c:pt idx="427">
                  <c:v>44322</c:v>
                </c:pt>
                <c:pt idx="428">
                  <c:v>44323</c:v>
                </c:pt>
                <c:pt idx="429">
                  <c:v>44324</c:v>
                </c:pt>
                <c:pt idx="430">
                  <c:v>44325</c:v>
                </c:pt>
                <c:pt idx="431">
                  <c:v>44326</c:v>
                </c:pt>
                <c:pt idx="432">
                  <c:v>44327</c:v>
                </c:pt>
                <c:pt idx="433">
                  <c:v>44328</c:v>
                </c:pt>
                <c:pt idx="434">
                  <c:v>44329</c:v>
                </c:pt>
                <c:pt idx="435">
                  <c:v>44330</c:v>
                </c:pt>
                <c:pt idx="436">
                  <c:v>44331</c:v>
                </c:pt>
                <c:pt idx="437">
                  <c:v>44332</c:v>
                </c:pt>
                <c:pt idx="438">
                  <c:v>44333</c:v>
                </c:pt>
                <c:pt idx="439">
                  <c:v>44334</c:v>
                </c:pt>
                <c:pt idx="440">
                  <c:v>44335</c:v>
                </c:pt>
                <c:pt idx="441">
                  <c:v>44336</c:v>
                </c:pt>
                <c:pt idx="442">
                  <c:v>44337</c:v>
                </c:pt>
                <c:pt idx="443">
                  <c:v>44338</c:v>
                </c:pt>
                <c:pt idx="444">
                  <c:v>44339</c:v>
                </c:pt>
                <c:pt idx="445">
                  <c:v>44340</c:v>
                </c:pt>
                <c:pt idx="446">
                  <c:v>44341</c:v>
                </c:pt>
                <c:pt idx="447">
                  <c:v>44342</c:v>
                </c:pt>
                <c:pt idx="448">
                  <c:v>44343</c:v>
                </c:pt>
                <c:pt idx="449">
                  <c:v>44344</c:v>
                </c:pt>
                <c:pt idx="450">
                  <c:v>44345</c:v>
                </c:pt>
                <c:pt idx="451">
                  <c:v>44346</c:v>
                </c:pt>
                <c:pt idx="452">
                  <c:v>44347</c:v>
                </c:pt>
                <c:pt idx="453">
                  <c:v>44348</c:v>
                </c:pt>
                <c:pt idx="454">
                  <c:v>44349</c:v>
                </c:pt>
                <c:pt idx="455">
                  <c:v>44350</c:v>
                </c:pt>
                <c:pt idx="456">
                  <c:v>44351</c:v>
                </c:pt>
                <c:pt idx="457">
                  <c:v>44352</c:v>
                </c:pt>
                <c:pt idx="458">
                  <c:v>44353</c:v>
                </c:pt>
                <c:pt idx="459">
                  <c:v>44354</c:v>
                </c:pt>
                <c:pt idx="460">
                  <c:v>44355</c:v>
                </c:pt>
                <c:pt idx="461">
                  <c:v>44356</c:v>
                </c:pt>
                <c:pt idx="462">
                  <c:v>44357</c:v>
                </c:pt>
                <c:pt idx="463">
                  <c:v>44358</c:v>
                </c:pt>
                <c:pt idx="464">
                  <c:v>44359</c:v>
                </c:pt>
                <c:pt idx="465">
                  <c:v>44360</c:v>
                </c:pt>
                <c:pt idx="466">
                  <c:v>44361</c:v>
                </c:pt>
                <c:pt idx="467">
                  <c:v>44362</c:v>
                </c:pt>
                <c:pt idx="468">
                  <c:v>44363</c:v>
                </c:pt>
                <c:pt idx="469">
                  <c:v>44364</c:v>
                </c:pt>
                <c:pt idx="470">
                  <c:v>44365</c:v>
                </c:pt>
                <c:pt idx="471">
                  <c:v>44366</c:v>
                </c:pt>
                <c:pt idx="472">
                  <c:v>44367</c:v>
                </c:pt>
                <c:pt idx="473">
                  <c:v>44368</c:v>
                </c:pt>
                <c:pt idx="474">
                  <c:v>44369</c:v>
                </c:pt>
                <c:pt idx="475">
                  <c:v>44370</c:v>
                </c:pt>
                <c:pt idx="476">
                  <c:v>44371</c:v>
                </c:pt>
                <c:pt idx="477">
                  <c:v>44372</c:v>
                </c:pt>
                <c:pt idx="478">
                  <c:v>44373</c:v>
                </c:pt>
                <c:pt idx="479">
                  <c:v>44374</c:v>
                </c:pt>
                <c:pt idx="480">
                  <c:v>44375</c:v>
                </c:pt>
                <c:pt idx="481">
                  <c:v>44376</c:v>
                </c:pt>
                <c:pt idx="482">
                  <c:v>44377</c:v>
                </c:pt>
                <c:pt idx="483">
                  <c:v>44378</c:v>
                </c:pt>
                <c:pt idx="484">
                  <c:v>44379</c:v>
                </c:pt>
                <c:pt idx="485">
                  <c:v>44380</c:v>
                </c:pt>
                <c:pt idx="486">
                  <c:v>44381</c:v>
                </c:pt>
                <c:pt idx="487">
                  <c:v>44382</c:v>
                </c:pt>
                <c:pt idx="488">
                  <c:v>44383</c:v>
                </c:pt>
                <c:pt idx="489">
                  <c:v>44384</c:v>
                </c:pt>
                <c:pt idx="490">
                  <c:v>44385</c:v>
                </c:pt>
                <c:pt idx="491">
                  <c:v>44386</c:v>
                </c:pt>
                <c:pt idx="492">
                  <c:v>44387</c:v>
                </c:pt>
                <c:pt idx="493">
                  <c:v>44388</c:v>
                </c:pt>
                <c:pt idx="494">
                  <c:v>44389</c:v>
                </c:pt>
                <c:pt idx="495">
                  <c:v>44390</c:v>
                </c:pt>
                <c:pt idx="496">
                  <c:v>44391</c:v>
                </c:pt>
                <c:pt idx="497">
                  <c:v>44392</c:v>
                </c:pt>
                <c:pt idx="498">
                  <c:v>44393</c:v>
                </c:pt>
                <c:pt idx="499">
                  <c:v>44394</c:v>
                </c:pt>
                <c:pt idx="500">
                  <c:v>44395</c:v>
                </c:pt>
                <c:pt idx="501">
                  <c:v>44396</c:v>
                </c:pt>
                <c:pt idx="502">
                  <c:v>44397</c:v>
                </c:pt>
                <c:pt idx="503">
                  <c:v>44398</c:v>
                </c:pt>
                <c:pt idx="504">
                  <c:v>44399</c:v>
                </c:pt>
                <c:pt idx="505">
                  <c:v>44400</c:v>
                </c:pt>
                <c:pt idx="506">
                  <c:v>44401</c:v>
                </c:pt>
                <c:pt idx="507">
                  <c:v>44402</c:v>
                </c:pt>
                <c:pt idx="508">
                  <c:v>44403</c:v>
                </c:pt>
                <c:pt idx="509">
                  <c:v>44404</c:v>
                </c:pt>
                <c:pt idx="510">
                  <c:v>44405</c:v>
                </c:pt>
                <c:pt idx="511">
                  <c:v>44406</c:v>
                </c:pt>
                <c:pt idx="512">
                  <c:v>44407</c:v>
                </c:pt>
                <c:pt idx="513">
                  <c:v>44408</c:v>
                </c:pt>
                <c:pt idx="514">
                  <c:v>44409</c:v>
                </c:pt>
                <c:pt idx="515">
                  <c:v>44410</c:v>
                </c:pt>
                <c:pt idx="516">
                  <c:v>44411</c:v>
                </c:pt>
                <c:pt idx="517">
                  <c:v>44412</c:v>
                </c:pt>
                <c:pt idx="518">
                  <c:v>44413</c:v>
                </c:pt>
                <c:pt idx="519">
                  <c:v>44414</c:v>
                </c:pt>
                <c:pt idx="520">
                  <c:v>44415</c:v>
                </c:pt>
                <c:pt idx="521">
                  <c:v>44416</c:v>
                </c:pt>
                <c:pt idx="522">
                  <c:v>44417</c:v>
                </c:pt>
                <c:pt idx="523">
                  <c:v>44418</c:v>
                </c:pt>
                <c:pt idx="524">
                  <c:v>44419</c:v>
                </c:pt>
                <c:pt idx="525">
                  <c:v>44420</c:v>
                </c:pt>
                <c:pt idx="526">
                  <c:v>44421</c:v>
                </c:pt>
                <c:pt idx="527">
                  <c:v>44422</c:v>
                </c:pt>
                <c:pt idx="528">
                  <c:v>44423</c:v>
                </c:pt>
                <c:pt idx="529">
                  <c:v>44424</c:v>
                </c:pt>
                <c:pt idx="530">
                  <c:v>44425</c:v>
                </c:pt>
                <c:pt idx="531">
                  <c:v>44426</c:v>
                </c:pt>
                <c:pt idx="532">
                  <c:v>44427</c:v>
                </c:pt>
                <c:pt idx="533">
                  <c:v>44428</c:v>
                </c:pt>
                <c:pt idx="534">
                  <c:v>44429</c:v>
                </c:pt>
                <c:pt idx="535">
                  <c:v>44430</c:v>
                </c:pt>
                <c:pt idx="536">
                  <c:v>44431</c:v>
                </c:pt>
                <c:pt idx="537">
                  <c:v>44432</c:v>
                </c:pt>
                <c:pt idx="538">
                  <c:v>44433</c:v>
                </c:pt>
                <c:pt idx="539">
                  <c:v>44434</c:v>
                </c:pt>
                <c:pt idx="540">
                  <c:v>44435</c:v>
                </c:pt>
                <c:pt idx="541">
                  <c:v>44436</c:v>
                </c:pt>
                <c:pt idx="542">
                  <c:v>44437</c:v>
                </c:pt>
                <c:pt idx="543">
                  <c:v>44438</c:v>
                </c:pt>
                <c:pt idx="544">
                  <c:v>44439</c:v>
                </c:pt>
                <c:pt idx="545">
                  <c:v>44440</c:v>
                </c:pt>
                <c:pt idx="546">
                  <c:v>44441</c:v>
                </c:pt>
                <c:pt idx="547">
                  <c:v>44442</c:v>
                </c:pt>
                <c:pt idx="548">
                  <c:v>44443</c:v>
                </c:pt>
                <c:pt idx="549">
                  <c:v>44444</c:v>
                </c:pt>
                <c:pt idx="550">
                  <c:v>44445</c:v>
                </c:pt>
                <c:pt idx="551">
                  <c:v>44446</c:v>
                </c:pt>
                <c:pt idx="552">
                  <c:v>44447</c:v>
                </c:pt>
                <c:pt idx="553">
                  <c:v>44448</c:v>
                </c:pt>
                <c:pt idx="554">
                  <c:v>44449</c:v>
                </c:pt>
                <c:pt idx="555">
                  <c:v>44450</c:v>
                </c:pt>
                <c:pt idx="556">
                  <c:v>44451</c:v>
                </c:pt>
                <c:pt idx="557">
                  <c:v>44452</c:v>
                </c:pt>
                <c:pt idx="558">
                  <c:v>44453</c:v>
                </c:pt>
                <c:pt idx="559">
                  <c:v>44454</c:v>
                </c:pt>
                <c:pt idx="560">
                  <c:v>44455</c:v>
                </c:pt>
                <c:pt idx="561">
                  <c:v>44456</c:v>
                </c:pt>
                <c:pt idx="562">
                  <c:v>44457</c:v>
                </c:pt>
                <c:pt idx="563">
                  <c:v>44458</c:v>
                </c:pt>
                <c:pt idx="564">
                  <c:v>44459</c:v>
                </c:pt>
                <c:pt idx="565">
                  <c:v>44460</c:v>
                </c:pt>
                <c:pt idx="566">
                  <c:v>44461</c:v>
                </c:pt>
                <c:pt idx="567">
                  <c:v>44462</c:v>
                </c:pt>
                <c:pt idx="568">
                  <c:v>44463</c:v>
                </c:pt>
                <c:pt idx="569">
                  <c:v>44464</c:v>
                </c:pt>
                <c:pt idx="570">
                  <c:v>44465</c:v>
                </c:pt>
                <c:pt idx="571">
                  <c:v>44466</c:v>
                </c:pt>
                <c:pt idx="572">
                  <c:v>44467</c:v>
                </c:pt>
                <c:pt idx="573">
                  <c:v>44468</c:v>
                </c:pt>
                <c:pt idx="574">
                  <c:v>44469</c:v>
                </c:pt>
                <c:pt idx="575">
                  <c:v>44470</c:v>
                </c:pt>
                <c:pt idx="576">
                  <c:v>44471</c:v>
                </c:pt>
                <c:pt idx="577">
                  <c:v>44472</c:v>
                </c:pt>
                <c:pt idx="578">
                  <c:v>44473</c:v>
                </c:pt>
                <c:pt idx="579">
                  <c:v>44474</c:v>
                </c:pt>
                <c:pt idx="580">
                  <c:v>44475</c:v>
                </c:pt>
                <c:pt idx="581">
                  <c:v>44476</c:v>
                </c:pt>
                <c:pt idx="582">
                  <c:v>44477</c:v>
                </c:pt>
                <c:pt idx="583">
                  <c:v>44478</c:v>
                </c:pt>
                <c:pt idx="584">
                  <c:v>44479</c:v>
                </c:pt>
                <c:pt idx="585">
                  <c:v>44480</c:v>
                </c:pt>
                <c:pt idx="586">
                  <c:v>44481</c:v>
                </c:pt>
                <c:pt idx="587">
                  <c:v>44482</c:v>
                </c:pt>
                <c:pt idx="588">
                  <c:v>44483</c:v>
                </c:pt>
                <c:pt idx="589">
                  <c:v>44484</c:v>
                </c:pt>
                <c:pt idx="590">
                  <c:v>44485</c:v>
                </c:pt>
                <c:pt idx="591">
                  <c:v>44486</c:v>
                </c:pt>
                <c:pt idx="592">
                  <c:v>44487</c:v>
                </c:pt>
                <c:pt idx="593">
                  <c:v>44488</c:v>
                </c:pt>
                <c:pt idx="594">
                  <c:v>44489</c:v>
                </c:pt>
                <c:pt idx="595">
                  <c:v>44490</c:v>
                </c:pt>
                <c:pt idx="596">
                  <c:v>44491</c:v>
                </c:pt>
                <c:pt idx="597">
                  <c:v>44492</c:v>
                </c:pt>
                <c:pt idx="598">
                  <c:v>44493</c:v>
                </c:pt>
                <c:pt idx="599">
                  <c:v>44494</c:v>
                </c:pt>
                <c:pt idx="600">
                  <c:v>44495</c:v>
                </c:pt>
                <c:pt idx="601">
                  <c:v>44496</c:v>
                </c:pt>
                <c:pt idx="602">
                  <c:v>44497</c:v>
                </c:pt>
                <c:pt idx="603">
                  <c:v>44498</c:v>
                </c:pt>
                <c:pt idx="604">
                  <c:v>44499</c:v>
                </c:pt>
                <c:pt idx="605">
                  <c:v>44500</c:v>
                </c:pt>
                <c:pt idx="606">
                  <c:v>44501</c:v>
                </c:pt>
                <c:pt idx="607">
                  <c:v>44502</c:v>
                </c:pt>
                <c:pt idx="608">
                  <c:v>44503</c:v>
                </c:pt>
                <c:pt idx="609">
                  <c:v>44504</c:v>
                </c:pt>
                <c:pt idx="610">
                  <c:v>44505</c:v>
                </c:pt>
                <c:pt idx="611">
                  <c:v>44506</c:v>
                </c:pt>
                <c:pt idx="612">
                  <c:v>44507</c:v>
                </c:pt>
                <c:pt idx="613">
                  <c:v>44508</c:v>
                </c:pt>
                <c:pt idx="614">
                  <c:v>44509</c:v>
                </c:pt>
                <c:pt idx="615">
                  <c:v>44510</c:v>
                </c:pt>
                <c:pt idx="616">
                  <c:v>44511</c:v>
                </c:pt>
                <c:pt idx="617">
                  <c:v>44512</c:v>
                </c:pt>
                <c:pt idx="618">
                  <c:v>44513</c:v>
                </c:pt>
                <c:pt idx="619">
                  <c:v>44514</c:v>
                </c:pt>
                <c:pt idx="620">
                  <c:v>44515</c:v>
                </c:pt>
                <c:pt idx="621">
                  <c:v>44516</c:v>
                </c:pt>
                <c:pt idx="622">
                  <c:v>44517</c:v>
                </c:pt>
                <c:pt idx="623">
                  <c:v>44518</c:v>
                </c:pt>
                <c:pt idx="624">
                  <c:v>44519</c:v>
                </c:pt>
                <c:pt idx="625">
                  <c:v>44520</c:v>
                </c:pt>
                <c:pt idx="626">
                  <c:v>44521</c:v>
                </c:pt>
                <c:pt idx="627">
                  <c:v>44522</c:v>
                </c:pt>
                <c:pt idx="628">
                  <c:v>44523</c:v>
                </c:pt>
                <c:pt idx="629">
                  <c:v>44524</c:v>
                </c:pt>
                <c:pt idx="630">
                  <c:v>44525</c:v>
                </c:pt>
                <c:pt idx="631">
                  <c:v>44526</c:v>
                </c:pt>
                <c:pt idx="632">
                  <c:v>44527</c:v>
                </c:pt>
                <c:pt idx="633">
                  <c:v>44528</c:v>
                </c:pt>
                <c:pt idx="634">
                  <c:v>44529</c:v>
                </c:pt>
                <c:pt idx="635">
                  <c:v>44530</c:v>
                </c:pt>
                <c:pt idx="636">
                  <c:v>44531</c:v>
                </c:pt>
                <c:pt idx="637">
                  <c:v>44532</c:v>
                </c:pt>
                <c:pt idx="638">
                  <c:v>44533</c:v>
                </c:pt>
                <c:pt idx="639">
                  <c:v>44534</c:v>
                </c:pt>
                <c:pt idx="640">
                  <c:v>44535</c:v>
                </c:pt>
                <c:pt idx="641">
                  <c:v>44536</c:v>
                </c:pt>
                <c:pt idx="642">
                  <c:v>44537</c:v>
                </c:pt>
                <c:pt idx="643">
                  <c:v>44538</c:v>
                </c:pt>
                <c:pt idx="644">
                  <c:v>44539</c:v>
                </c:pt>
                <c:pt idx="645">
                  <c:v>44540</c:v>
                </c:pt>
                <c:pt idx="646">
                  <c:v>44541</c:v>
                </c:pt>
                <c:pt idx="647">
                  <c:v>44542</c:v>
                </c:pt>
                <c:pt idx="648">
                  <c:v>44543</c:v>
                </c:pt>
                <c:pt idx="649">
                  <c:v>44544</c:v>
                </c:pt>
                <c:pt idx="650">
                  <c:v>44545</c:v>
                </c:pt>
                <c:pt idx="651">
                  <c:v>44546</c:v>
                </c:pt>
                <c:pt idx="652">
                  <c:v>44547</c:v>
                </c:pt>
                <c:pt idx="653">
                  <c:v>44548</c:v>
                </c:pt>
                <c:pt idx="654">
                  <c:v>44549</c:v>
                </c:pt>
                <c:pt idx="655">
                  <c:v>44550</c:v>
                </c:pt>
                <c:pt idx="656">
                  <c:v>44551</c:v>
                </c:pt>
                <c:pt idx="657">
                  <c:v>44552</c:v>
                </c:pt>
                <c:pt idx="658">
                  <c:v>44553</c:v>
                </c:pt>
                <c:pt idx="659">
                  <c:v>44554</c:v>
                </c:pt>
                <c:pt idx="660">
                  <c:v>44555</c:v>
                </c:pt>
                <c:pt idx="661">
                  <c:v>44556</c:v>
                </c:pt>
                <c:pt idx="662">
                  <c:v>44557</c:v>
                </c:pt>
                <c:pt idx="663">
                  <c:v>44558</c:v>
                </c:pt>
                <c:pt idx="664">
                  <c:v>44559</c:v>
                </c:pt>
                <c:pt idx="665">
                  <c:v>44560</c:v>
                </c:pt>
                <c:pt idx="666">
                  <c:v>44561</c:v>
                </c:pt>
                <c:pt idx="667">
                  <c:v>44562</c:v>
                </c:pt>
                <c:pt idx="668">
                  <c:v>44563</c:v>
                </c:pt>
                <c:pt idx="669">
                  <c:v>44564</c:v>
                </c:pt>
                <c:pt idx="670">
                  <c:v>44565</c:v>
                </c:pt>
                <c:pt idx="671">
                  <c:v>44566</c:v>
                </c:pt>
                <c:pt idx="672">
                  <c:v>44567</c:v>
                </c:pt>
                <c:pt idx="673">
                  <c:v>44568</c:v>
                </c:pt>
                <c:pt idx="674">
                  <c:v>44569</c:v>
                </c:pt>
                <c:pt idx="675">
                  <c:v>44570</c:v>
                </c:pt>
                <c:pt idx="676">
                  <c:v>44571</c:v>
                </c:pt>
                <c:pt idx="677">
                  <c:v>44572</c:v>
                </c:pt>
                <c:pt idx="678">
                  <c:v>44573</c:v>
                </c:pt>
                <c:pt idx="679">
                  <c:v>44574</c:v>
                </c:pt>
                <c:pt idx="680">
                  <c:v>44575</c:v>
                </c:pt>
                <c:pt idx="681">
                  <c:v>44576</c:v>
                </c:pt>
                <c:pt idx="682">
                  <c:v>44577</c:v>
                </c:pt>
                <c:pt idx="683">
                  <c:v>44578</c:v>
                </c:pt>
                <c:pt idx="684">
                  <c:v>44579</c:v>
                </c:pt>
                <c:pt idx="685">
                  <c:v>44580</c:v>
                </c:pt>
                <c:pt idx="686">
                  <c:v>44581</c:v>
                </c:pt>
                <c:pt idx="687">
                  <c:v>44582</c:v>
                </c:pt>
                <c:pt idx="688">
                  <c:v>44583</c:v>
                </c:pt>
                <c:pt idx="689">
                  <c:v>44584</c:v>
                </c:pt>
                <c:pt idx="690">
                  <c:v>44585</c:v>
                </c:pt>
                <c:pt idx="691">
                  <c:v>44586</c:v>
                </c:pt>
                <c:pt idx="692">
                  <c:v>44587</c:v>
                </c:pt>
                <c:pt idx="693">
                  <c:v>44588</c:v>
                </c:pt>
                <c:pt idx="694">
                  <c:v>44589</c:v>
                </c:pt>
                <c:pt idx="695">
                  <c:v>44590</c:v>
                </c:pt>
                <c:pt idx="696">
                  <c:v>44591</c:v>
                </c:pt>
                <c:pt idx="697">
                  <c:v>44592</c:v>
                </c:pt>
                <c:pt idx="698">
                  <c:v>44593</c:v>
                </c:pt>
                <c:pt idx="699">
                  <c:v>44594</c:v>
                </c:pt>
                <c:pt idx="700">
                  <c:v>44595</c:v>
                </c:pt>
                <c:pt idx="701">
                  <c:v>44596</c:v>
                </c:pt>
                <c:pt idx="702">
                  <c:v>44597</c:v>
                </c:pt>
                <c:pt idx="703">
                  <c:v>44598</c:v>
                </c:pt>
                <c:pt idx="704">
                  <c:v>44599</c:v>
                </c:pt>
                <c:pt idx="705">
                  <c:v>44600</c:v>
                </c:pt>
                <c:pt idx="706">
                  <c:v>44601</c:v>
                </c:pt>
                <c:pt idx="707">
                  <c:v>44602</c:v>
                </c:pt>
                <c:pt idx="708">
                  <c:v>44603</c:v>
                </c:pt>
                <c:pt idx="709">
                  <c:v>44604</c:v>
                </c:pt>
                <c:pt idx="710">
                  <c:v>44605</c:v>
                </c:pt>
                <c:pt idx="711">
                  <c:v>44606</c:v>
                </c:pt>
                <c:pt idx="712">
                  <c:v>44607</c:v>
                </c:pt>
                <c:pt idx="713">
                  <c:v>44608</c:v>
                </c:pt>
                <c:pt idx="714">
                  <c:v>44609</c:v>
                </c:pt>
                <c:pt idx="715">
                  <c:v>44610</c:v>
                </c:pt>
                <c:pt idx="716">
                  <c:v>44611</c:v>
                </c:pt>
                <c:pt idx="717">
                  <c:v>44612</c:v>
                </c:pt>
                <c:pt idx="718">
                  <c:v>44613</c:v>
                </c:pt>
                <c:pt idx="719">
                  <c:v>44614</c:v>
                </c:pt>
                <c:pt idx="720">
                  <c:v>44615</c:v>
                </c:pt>
                <c:pt idx="721">
                  <c:v>44616</c:v>
                </c:pt>
                <c:pt idx="722">
                  <c:v>44617</c:v>
                </c:pt>
                <c:pt idx="723">
                  <c:v>44618</c:v>
                </c:pt>
                <c:pt idx="724">
                  <c:v>44619</c:v>
                </c:pt>
                <c:pt idx="725">
                  <c:v>44620</c:v>
                </c:pt>
                <c:pt idx="726">
                  <c:v>44621</c:v>
                </c:pt>
                <c:pt idx="727">
                  <c:v>44622</c:v>
                </c:pt>
                <c:pt idx="728">
                  <c:v>44623</c:v>
                </c:pt>
                <c:pt idx="729">
                  <c:v>44624</c:v>
                </c:pt>
                <c:pt idx="730">
                  <c:v>44625</c:v>
                </c:pt>
                <c:pt idx="731">
                  <c:v>44626</c:v>
                </c:pt>
                <c:pt idx="732">
                  <c:v>44627</c:v>
                </c:pt>
                <c:pt idx="733">
                  <c:v>44628</c:v>
                </c:pt>
                <c:pt idx="734">
                  <c:v>44629</c:v>
                </c:pt>
                <c:pt idx="735">
                  <c:v>44630</c:v>
                </c:pt>
                <c:pt idx="736">
                  <c:v>44631</c:v>
                </c:pt>
                <c:pt idx="737">
                  <c:v>44632</c:v>
                </c:pt>
                <c:pt idx="738">
                  <c:v>44633</c:v>
                </c:pt>
                <c:pt idx="739">
                  <c:v>44634</c:v>
                </c:pt>
                <c:pt idx="740">
                  <c:v>44635</c:v>
                </c:pt>
                <c:pt idx="741">
                  <c:v>44636</c:v>
                </c:pt>
                <c:pt idx="742">
                  <c:v>44637</c:v>
                </c:pt>
                <c:pt idx="743">
                  <c:v>44638</c:v>
                </c:pt>
                <c:pt idx="744">
                  <c:v>44639</c:v>
                </c:pt>
                <c:pt idx="745">
                  <c:v>44640</c:v>
                </c:pt>
                <c:pt idx="746">
                  <c:v>44641</c:v>
                </c:pt>
                <c:pt idx="747">
                  <c:v>44642</c:v>
                </c:pt>
                <c:pt idx="748">
                  <c:v>44643</c:v>
                </c:pt>
                <c:pt idx="749">
                  <c:v>44644</c:v>
                </c:pt>
                <c:pt idx="750">
                  <c:v>44645</c:v>
                </c:pt>
                <c:pt idx="751">
                  <c:v>44646</c:v>
                </c:pt>
                <c:pt idx="752">
                  <c:v>44647</c:v>
                </c:pt>
                <c:pt idx="753">
                  <c:v>44648</c:v>
                </c:pt>
                <c:pt idx="754">
                  <c:v>44649</c:v>
                </c:pt>
                <c:pt idx="755">
                  <c:v>44650</c:v>
                </c:pt>
                <c:pt idx="756">
                  <c:v>44651</c:v>
                </c:pt>
                <c:pt idx="757">
                  <c:v>44652</c:v>
                </c:pt>
                <c:pt idx="758">
                  <c:v>44653</c:v>
                </c:pt>
                <c:pt idx="759">
                  <c:v>44654</c:v>
                </c:pt>
                <c:pt idx="760">
                  <c:v>44655</c:v>
                </c:pt>
                <c:pt idx="761">
                  <c:v>44656</c:v>
                </c:pt>
                <c:pt idx="762">
                  <c:v>44657</c:v>
                </c:pt>
                <c:pt idx="763">
                  <c:v>44658</c:v>
                </c:pt>
                <c:pt idx="764">
                  <c:v>44659</c:v>
                </c:pt>
                <c:pt idx="765">
                  <c:v>44660</c:v>
                </c:pt>
                <c:pt idx="766">
                  <c:v>44661</c:v>
                </c:pt>
                <c:pt idx="767">
                  <c:v>44662</c:v>
                </c:pt>
                <c:pt idx="768">
                  <c:v>44663</c:v>
                </c:pt>
                <c:pt idx="769">
                  <c:v>44664</c:v>
                </c:pt>
                <c:pt idx="770">
                  <c:v>44665</c:v>
                </c:pt>
                <c:pt idx="771">
                  <c:v>44666</c:v>
                </c:pt>
                <c:pt idx="772">
                  <c:v>44667</c:v>
                </c:pt>
                <c:pt idx="773">
                  <c:v>44668</c:v>
                </c:pt>
                <c:pt idx="774">
                  <c:v>44669</c:v>
                </c:pt>
                <c:pt idx="775">
                  <c:v>44670</c:v>
                </c:pt>
                <c:pt idx="776">
                  <c:v>44671</c:v>
                </c:pt>
                <c:pt idx="777">
                  <c:v>44672</c:v>
                </c:pt>
                <c:pt idx="778">
                  <c:v>44673</c:v>
                </c:pt>
                <c:pt idx="779">
                  <c:v>44674</c:v>
                </c:pt>
                <c:pt idx="780">
                  <c:v>44675</c:v>
                </c:pt>
                <c:pt idx="781">
                  <c:v>44676</c:v>
                </c:pt>
                <c:pt idx="782">
                  <c:v>44677</c:v>
                </c:pt>
                <c:pt idx="783">
                  <c:v>44678</c:v>
                </c:pt>
                <c:pt idx="784">
                  <c:v>44679</c:v>
                </c:pt>
                <c:pt idx="785">
                  <c:v>44680</c:v>
                </c:pt>
                <c:pt idx="786">
                  <c:v>44681</c:v>
                </c:pt>
                <c:pt idx="787">
                  <c:v>44682</c:v>
                </c:pt>
                <c:pt idx="788">
                  <c:v>44683</c:v>
                </c:pt>
                <c:pt idx="789">
                  <c:v>44684</c:v>
                </c:pt>
                <c:pt idx="790">
                  <c:v>44685</c:v>
                </c:pt>
                <c:pt idx="791">
                  <c:v>44686</c:v>
                </c:pt>
                <c:pt idx="792">
                  <c:v>44687</c:v>
                </c:pt>
                <c:pt idx="793">
                  <c:v>44688</c:v>
                </c:pt>
                <c:pt idx="794">
                  <c:v>44689</c:v>
                </c:pt>
                <c:pt idx="795">
                  <c:v>44690</c:v>
                </c:pt>
                <c:pt idx="796">
                  <c:v>44691</c:v>
                </c:pt>
                <c:pt idx="797">
                  <c:v>44692</c:v>
                </c:pt>
                <c:pt idx="798">
                  <c:v>44693</c:v>
                </c:pt>
                <c:pt idx="799">
                  <c:v>44694</c:v>
                </c:pt>
                <c:pt idx="800">
                  <c:v>44695</c:v>
                </c:pt>
                <c:pt idx="801">
                  <c:v>44696</c:v>
                </c:pt>
                <c:pt idx="802">
                  <c:v>44697</c:v>
                </c:pt>
                <c:pt idx="803">
                  <c:v>44698</c:v>
                </c:pt>
                <c:pt idx="804">
                  <c:v>44699</c:v>
                </c:pt>
                <c:pt idx="805">
                  <c:v>44700</c:v>
                </c:pt>
                <c:pt idx="806">
                  <c:v>44701</c:v>
                </c:pt>
                <c:pt idx="807">
                  <c:v>44702</c:v>
                </c:pt>
                <c:pt idx="808">
                  <c:v>44703</c:v>
                </c:pt>
                <c:pt idx="809">
                  <c:v>44704</c:v>
                </c:pt>
                <c:pt idx="810">
                  <c:v>44705</c:v>
                </c:pt>
                <c:pt idx="811">
                  <c:v>44706</c:v>
                </c:pt>
                <c:pt idx="812">
                  <c:v>44707</c:v>
                </c:pt>
                <c:pt idx="813">
                  <c:v>44708</c:v>
                </c:pt>
                <c:pt idx="814">
                  <c:v>44709</c:v>
                </c:pt>
                <c:pt idx="815">
                  <c:v>44710</c:v>
                </c:pt>
                <c:pt idx="816">
                  <c:v>44711</c:v>
                </c:pt>
                <c:pt idx="817">
                  <c:v>44712</c:v>
                </c:pt>
                <c:pt idx="818">
                  <c:v>44713</c:v>
                </c:pt>
                <c:pt idx="819">
                  <c:v>44714</c:v>
                </c:pt>
                <c:pt idx="820">
                  <c:v>44715</c:v>
                </c:pt>
                <c:pt idx="821">
                  <c:v>44716</c:v>
                </c:pt>
                <c:pt idx="822">
                  <c:v>44717</c:v>
                </c:pt>
                <c:pt idx="823">
                  <c:v>44718</c:v>
                </c:pt>
                <c:pt idx="824">
                  <c:v>44719</c:v>
                </c:pt>
                <c:pt idx="825">
                  <c:v>44720</c:v>
                </c:pt>
                <c:pt idx="826">
                  <c:v>44721</c:v>
                </c:pt>
                <c:pt idx="827">
                  <c:v>44722</c:v>
                </c:pt>
                <c:pt idx="828">
                  <c:v>44723</c:v>
                </c:pt>
                <c:pt idx="829">
                  <c:v>44724</c:v>
                </c:pt>
                <c:pt idx="830">
                  <c:v>44725</c:v>
                </c:pt>
                <c:pt idx="831">
                  <c:v>44726</c:v>
                </c:pt>
                <c:pt idx="832">
                  <c:v>44727</c:v>
                </c:pt>
                <c:pt idx="833">
                  <c:v>44728</c:v>
                </c:pt>
                <c:pt idx="834">
                  <c:v>44729</c:v>
                </c:pt>
                <c:pt idx="835">
                  <c:v>44730</c:v>
                </c:pt>
                <c:pt idx="836">
                  <c:v>44731</c:v>
                </c:pt>
                <c:pt idx="837">
                  <c:v>44732</c:v>
                </c:pt>
                <c:pt idx="838">
                  <c:v>44733</c:v>
                </c:pt>
                <c:pt idx="839">
                  <c:v>44734</c:v>
                </c:pt>
                <c:pt idx="840">
                  <c:v>44735</c:v>
                </c:pt>
                <c:pt idx="841">
                  <c:v>44736</c:v>
                </c:pt>
                <c:pt idx="842">
                  <c:v>44737</c:v>
                </c:pt>
                <c:pt idx="843">
                  <c:v>44738</c:v>
                </c:pt>
                <c:pt idx="844">
                  <c:v>44739</c:v>
                </c:pt>
                <c:pt idx="845">
                  <c:v>44740</c:v>
                </c:pt>
                <c:pt idx="846">
                  <c:v>44741</c:v>
                </c:pt>
                <c:pt idx="847">
                  <c:v>44742</c:v>
                </c:pt>
                <c:pt idx="848">
                  <c:v>44743</c:v>
                </c:pt>
                <c:pt idx="849">
                  <c:v>44744</c:v>
                </c:pt>
                <c:pt idx="850">
                  <c:v>44745</c:v>
                </c:pt>
                <c:pt idx="851">
                  <c:v>44746</c:v>
                </c:pt>
                <c:pt idx="852">
                  <c:v>44747</c:v>
                </c:pt>
                <c:pt idx="853">
                  <c:v>44748</c:v>
                </c:pt>
                <c:pt idx="854">
                  <c:v>44749</c:v>
                </c:pt>
                <c:pt idx="855">
                  <c:v>44750</c:v>
                </c:pt>
                <c:pt idx="856">
                  <c:v>44751</c:v>
                </c:pt>
                <c:pt idx="857">
                  <c:v>44752</c:v>
                </c:pt>
                <c:pt idx="858">
                  <c:v>44753</c:v>
                </c:pt>
                <c:pt idx="859">
                  <c:v>44754</c:v>
                </c:pt>
                <c:pt idx="860">
                  <c:v>44755</c:v>
                </c:pt>
                <c:pt idx="861">
                  <c:v>44756</c:v>
                </c:pt>
                <c:pt idx="862">
                  <c:v>44757</c:v>
                </c:pt>
                <c:pt idx="863">
                  <c:v>44758</c:v>
                </c:pt>
                <c:pt idx="864">
                  <c:v>44759</c:v>
                </c:pt>
                <c:pt idx="865">
                  <c:v>44760</c:v>
                </c:pt>
                <c:pt idx="866">
                  <c:v>44761</c:v>
                </c:pt>
                <c:pt idx="867">
                  <c:v>44762</c:v>
                </c:pt>
                <c:pt idx="868">
                  <c:v>44763</c:v>
                </c:pt>
                <c:pt idx="869">
                  <c:v>44764</c:v>
                </c:pt>
                <c:pt idx="870">
                  <c:v>44765</c:v>
                </c:pt>
                <c:pt idx="871">
                  <c:v>44766</c:v>
                </c:pt>
                <c:pt idx="872">
                  <c:v>44767</c:v>
                </c:pt>
                <c:pt idx="873">
                  <c:v>44768</c:v>
                </c:pt>
                <c:pt idx="874">
                  <c:v>44769</c:v>
                </c:pt>
                <c:pt idx="875">
                  <c:v>44770</c:v>
                </c:pt>
                <c:pt idx="876">
                  <c:v>44771</c:v>
                </c:pt>
                <c:pt idx="877">
                  <c:v>44772</c:v>
                </c:pt>
                <c:pt idx="878">
                  <c:v>44773</c:v>
                </c:pt>
                <c:pt idx="879">
                  <c:v>44774</c:v>
                </c:pt>
                <c:pt idx="880">
                  <c:v>44775</c:v>
                </c:pt>
                <c:pt idx="881">
                  <c:v>44776</c:v>
                </c:pt>
                <c:pt idx="882">
                  <c:v>44777</c:v>
                </c:pt>
                <c:pt idx="883">
                  <c:v>44778</c:v>
                </c:pt>
                <c:pt idx="884">
                  <c:v>44779</c:v>
                </c:pt>
                <c:pt idx="885">
                  <c:v>44780</c:v>
                </c:pt>
                <c:pt idx="886">
                  <c:v>44781</c:v>
                </c:pt>
                <c:pt idx="887">
                  <c:v>44782</c:v>
                </c:pt>
                <c:pt idx="888">
                  <c:v>44783</c:v>
                </c:pt>
                <c:pt idx="889">
                  <c:v>44784</c:v>
                </c:pt>
                <c:pt idx="890">
                  <c:v>44785</c:v>
                </c:pt>
                <c:pt idx="891">
                  <c:v>44786</c:v>
                </c:pt>
                <c:pt idx="892">
                  <c:v>44787</c:v>
                </c:pt>
                <c:pt idx="893">
                  <c:v>44788</c:v>
                </c:pt>
                <c:pt idx="894">
                  <c:v>44789</c:v>
                </c:pt>
                <c:pt idx="895">
                  <c:v>44790</c:v>
                </c:pt>
                <c:pt idx="896">
                  <c:v>44791</c:v>
                </c:pt>
                <c:pt idx="897">
                  <c:v>44792</c:v>
                </c:pt>
                <c:pt idx="898">
                  <c:v>44793</c:v>
                </c:pt>
                <c:pt idx="899">
                  <c:v>44794</c:v>
                </c:pt>
                <c:pt idx="900">
                  <c:v>44795</c:v>
                </c:pt>
                <c:pt idx="901">
                  <c:v>44796</c:v>
                </c:pt>
                <c:pt idx="902">
                  <c:v>44797</c:v>
                </c:pt>
                <c:pt idx="903">
                  <c:v>44798</c:v>
                </c:pt>
                <c:pt idx="904">
                  <c:v>44799</c:v>
                </c:pt>
                <c:pt idx="905">
                  <c:v>44800</c:v>
                </c:pt>
                <c:pt idx="906">
                  <c:v>44801</c:v>
                </c:pt>
                <c:pt idx="907">
                  <c:v>44802</c:v>
                </c:pt>
                <c:pt idx="908">
                  <c:v>44803</c:v>
                </c:pt>
                <c:pt idx="909">
                  <c:v>44804</c:v>
                </c:pt>
                <c:pt idx="910">
                  <c:v>44805</c:v>
                </c:pt>
                <c:pt idx="911">
                  <c:v>44806</c:v>
                </c:pt>
                <c:pt idx="912">
                  <c:v>44807</c:v>
                </c:pt>
                <c:pt idx="913">
                  <c:v>44808</c:v>
                </c:pt>
                <c:pt idx="914">
                  <c:v>44809</c:v>
                </c:pt>
                <c:pt idx="915">
                  <c:v>44810</c:v>
                </c:pt>
                <c:pt idx="916">
                  <c:v>44811</c:v>
                </c:pt>
                <c:pt idx="917">
                  <c:v>44812</c:v>
                </c:pt>
                <c:pt idx="918">
                  <c:v>44813</c:v>
                </c:pt>
                <c:pt idx="919">
                  <c:v>44814</c:v>
                </c:pt>
                <c:pt idx="920">
                  <c:v>44815</c:v>
                </c:pt>
                <c:pt idx="921">
                  <c:v>44816</c:v>
                </c:pt>
                <c:pt idx="922">
                  <c:v>44817</c:v>
                </c:pt>
                <c:pt idx="923">
                  <c:v>44818</c:v>
                </c:pt>
                <c:pt idx="924">
                  <c:v>44819</c:v>
                </c:pt>
                <c:pt idx="925">
                  <c:v>44820</c:v>
                </c:pt>
                <c:pt idx="926">
                  <c:v>44821</c:v>
                </c:pt>
                <c:pt idx="927">
                  <c:v>44822</c:v>
                </c:pt>
                <c:pt idx="928">
                  <c:v>44823</c:v>
                </c:pt>
                <c:pt idx="929">
                  <c:v>44824</c:v>
                </c:pt>
                <c:pt idx="930">
                  <c:v>44825</c:v>
                </c:pt>
                <c:pt idx="931">
                  <c:v>44826</c:v>
                </c:pt>
                <c:pt idx="932">
                  <c:v>44827</c:v>
                </c:pt>
                <c:pt idx="933">
                  <c:v>44828</c:v>
                </c:pt>
                <c:pt idx="934">
                  <c:v>44829</c:v>
                </c:pt>
                <c:pt idx="935">
                  <c:v>44830</c:v>
                </c:pt>
                <c:pt idx="936">
                  <c:v>44831</c:v>
                </c:pt>
                <c:pt idx="937">
                  <c:v>44832</c:v>
                </c:pt>
                <c:pt idx="938">
                  <c:v>44833</c:v>
                </c:pt>
                <c:pt idx="939">
                  <c:v>44834</c:v>
                </c:pt>
              </c:numCache>
            </c:numRef>
          </c:cat>
          <c:val>
            <c:numRef>
              <c:f>Sheet5!$C$2:$C$921</c:f>
              <c:numCache>
                <c:formatCode>General</c:formatCode>
                <c:ptCount val="920"/>
                <c:pt idx="724" formatCode="0">
                  <c:v>3.4339916386756499</c:v>
                </c:pt>
                <c:pt idx="725" formatCode="0">
                  <c:v>2.7100721316286909</c:v>
                </c:pt>
                <c:pt idx="726" formatCode="0">
                  <c:v>2.7595164955618641</c:v>
                </c:pt>
                <c:pt idx="727" formatCode="0">
                  <c:v>2.7547676141389754</c:v>
                </c:pt>
                <c:pt idx="728" formatCode="0">
                  <c:v>2.7623830134099667</c:v>
                </c:pt>
                <c:pt idx="729" formatCode="0">
                  <c:v>2.7430598127423913</c:v>
                </c:pt>
                <c:pt idx="730" formatCode="0">
                  <c:v>2.6765512551907449</c:v>
                </c:pt>
                <c:pt idx="731" formatCode="0">
                  <c:v>2.6362394818229098</c:v>
                </c:pt>
                <c:pt idx="732" formatCode="0">
                  <c:v>2.6432749242974549</c:v>
                </c:pt>
                <c:pt idx="733" formatCode="0">
                  <c:v>2.7056181816614466</c:v>
                </c:pt>
                <c:pt idx="734" formatCode="0">
                  <c:v>2.8303087069414032</c:v>
                </c:pt>
                <c:pt idx="735" formatCode="0">
                  <c:v>2.8004052852026304</c:v>
                </c:pt>
                <c:pt idx="736" formatCode="0">
                  <c:v>2.649378347339586</c:v>
                </c:pt>
                <c:pt idx="737" formatCode="0">
                  <c:v>2.5629202546183709</c:v>
                </c:pt>
                <c:pt idx="738" formatCode="0">
                  <c:v>2.3184626454898645</c:v>
                </c:pt>
                <c:pt idx="739" formatCode="0">
                  <c:v>2.1417910145518135</c:v>
                </c:pt>
                <c:pt idx="740" formatCode="0">
                  <c:v>2.1070853231991675</c:v>
                </c:pt>
                <c:pt idx="741" formatCode="0">
                  <c:v>2.071359541535946</c:v>
                </c:pt>
                <c:pt idx="742" formatCode="0">
                  <c:v>1.9836723530367577</c:v>
                </c:pt>
                <c:pt idx="743" formatCode="0">
                  <c:v>1.8957241153049615</c:v>
                </c:pt>
                <c:pt idx="744" formatCode="0">
                  <c:v>1.8885897611660851</c:v>
                </c:pt>
                <c:pt idx="745" formatCode="0">
                  <c:v>1.9844056447801943</c:v>
                </c:pt>
                <c:pt idx="746" formatCode="0">
                  <c:v>2.0496209207673952</c:v>
                </c:pt>
                <c:pt idx="747" formatCode="0">
                  <c:v>1.5566841132999478</c:v>
                </c:pt>
                <c:pt idx="748" formatCode="0">
                  <c:v>1.5655073840190381</c:v>
                </c:pt>
                <c:pt idx="749" formatCode="0">
                  <c:v>1.5172531483537961</c:v>
                </c:pt>
                <c:pt idx="750" formatCode="0">
                  <c:v>1.4453085906617571</c:v>
                </c:pt>
                <c:pt idx="751" formatCode="0">
                  <c:v>1.3814124512384736</c:v>
                </c:pt>
                <c:pt idx="752" formatCode="0">
                  <c:v>1.3989005786290851</c:v>
                </c:pt>
                <c:pt idx="753" formatCode="0">
                  <c:v>1.3591432980766507</c:v>
                </c:pt>
                <c:pt idx="754" formatCode="0">
                  <c:v>1.3758928201880283</c:v>
                </c:pt>
                <c:pt idx="755" formatCode="0">
                  <c:v>1.4013213622572318</c:v>
                </c:pt>
                <c:pt idx="756" formatCode="0">
                  <c:v>1.4301583224703573</c:v>
                </c:pt>
                <c:pt idx="757" formatCode="0">
                  <c:v>1.4693782820241279</c:v>
                </c:pt>
                <c:pt idx="758" formatCode="0">
                  <c:v>1.5720114399146312</c:v>
                </c:pt>
                <c:pt idx="759" formatCode="0">
                  <c:v>1.6259026121187423</c:v>
                </c:pt>
                <c:pt idx="760" formatCode="0">
                  <c:v>1.7792027216997064</c:v>
                </c:pt>
                <c:pt idx="761" formatCode="0">
                  <c:v>1.9177988967271857</c:v>
                </c:pt>
                <c:pt idx="762" formatCode="0">
                  <c:v>1.9760965821570182</c:v>
                </c:pt>
                <c:pt idx="763" formatCode="0">
                  <c:v>2.0369529530402564</c:v>
                </c:pt>
                <c:pt idx="764" formatCode="0">
                  <c:v>2.1341410445352156</c:v>
                </c:pt>
                <c:pt idx="765" formatCode="0">
                  <c:v>2.1940523629800142</c:v>
                </c:pt>
                <c:pt idx="766" formatCode="0">
                  <c:v>2.2071596921847263</c:v>
                </c:pt>
                <c:pt idx="767" formatCode="0">
                  <c:v>2.2132703054838125</c:v>
                </c:pt>
                <c:pt idx="768" formatCode="0">
                  <c:v>2.1688295856476958</c:v>
                </c:pt>
                <c:pt idx="769" formatCode="0">
                  <c:v>2.2247868045157304</c:v>
                </c:pt>
                <c:pt idx="770" formatCode="0">
                  <c:v>2.2303176970315426</c:v>
                </c:pt>
                <c:pt idx="771" formatCode="0">
                  <c:v>2.2156584869147076</c:v>
                </c:pt>
                <c:pt idx="772" formatCode="0">
                  <c:v>2.2300843693646875</c:v>
                </c:pt>
                <c:pt idx="773" formatCode="0">
                  <c:v>2.249397813962835</c:v>
                </c:pt>
                <c:pt idx="774" formatCode="0">
                  <c:v>2.2021287091343877</c:v>
                </c:pt>
                <c:pt idx="775" formatCode="0">
                  <c:v>2.1609850720169392</c:v>
                </c:pt>
                <c:pt idx="776" formatCode="0">
                  <c:v>2.1798203201645596</c:v>
                </c:pt>
                <c:pt idx="777" formatCode="0">
                  <c:v>2.1937444184553803</c:v>
                </c:pt>
                <c:pt idx="778" formatCode="0">
                  <c:v>2.189356819879273</c:v>
                </c:pt>
                <c:pt idx="779" formatCode="0">
                  <c:v>2.1942473802556113</c:v>
                </c:pt>
                <c:pt idx="780" formatCode="0">
                  <c:v>2.2330227184706164</c:v>
                </c:pt>
                <c:pt idx="781" formatCode="0">
                  <c:v>2.3305091211193414</c:v>
                </c:pt>
                <c:pt idx="782" formatCode="0">
                  <c:v>2.5401244607534728</c:v>
                </c:pt>
                <c:pt idx="783" formatCode="0">
                  <c:v>2.7384275277100585</c:v>
                </c:pt>
                <c:pt idx="784" formatCode="0">
                  <c:v>2.9371634702235458</c:v>
                </c:pt>
                <c:pt idx="785" formatCode="0">
                  <c:v>3.1424352014677557</c:v>
                </c:pt>
                <c:pt idx="786" formatCode="0">
                  <c:v>3.2750069264744632</c:v>
                </c:pt>
                <c:pt idx="787" formatCode="0">
                  <c:v>3.4398162920488069</c:v>
                </c:pt>
                <c:pt idx="788" formatCode="0">
                  <c:v>3.6937374782220891</c:v>
                </c:pt>
                <c:pt idx="789" formatCode="0">
                  <c:v>3.9210135008338991</c:v>
                </c:pt>
                <c:pt idx="790" formatCode="0">
                  <c:v>4.1627495996092634</c:v>
                </c:pt>
                <c:pt idx="791" formatCode="0">
                  <c:v>4.4284954092523225</c:v>
                </c:pt>
                <c:pt idx="792" formatCode="0">
                  <c:v>4.6609433604732544</c:v>
                </c:pt>
                <c:pt idx="793" formatCode="0">
                  <c:v>4.8650217083948233</c:v>
                </c:pt>
                <c:pt idx="794" formatCode="0">
                  <c:v>4.695155992103043</c:v>
                </c:pt>
                <c:pt idx="795" formatCode="0">
                  <c:v>5.4727081607934398</c:v>
                </c:pt>
                <c:pt idx="796" formatCode="0">
                  <c:v>6.1925898293734161</c:v>
                </c:pt>
                <c:pt idx="797" formatCode="0">
                  <c:v>6.3815953421984339</c:v>
                </c:pt>
                <c:pt idx="798" formatCode="0">
                  <c:v>6.5149736133140079</c:v>
                </c:pt>
                <c:pt idx="799" formatCode="0">
                  <c:v>7.3021544166289258</c:v>
                </c:pt>
                <c:pt idx="800" formatCode="0">
                  <c:v>7.849008013084271</c:v>
                </c:pt>
                <c:pt idx="801" formatCode="0">
                  <c:v>8.1501308866829181</c:v>
                </c:pt>
                <c:pt idx="802" formatCode="0">
                  <c:v>8.2090481878312556</c:v>
                </c:pt>
                <c:pt idx="803" formatCode="0">
                  <c:v>8.5693073849746977</c:v>
                </c:pt>
                <c:pt idx="804" formatCode="0">
                  <c:v>11.352862800825511</c:v>
                </c:pt>
                <c:pt idx="805" formatCode="0">
                  <c:v>10.934035297251501</c:v>
                </c:pt>
                <c:pt idx="806" formatCode="0">
                  <c:v>11.982992102074684</c:v>
                </c:pt>
                <c:pt idx="807" formatCode="0">
                  <c:v>12.891689155417046</c:v>
                </c:pt>
                <c:pt idx="808" formatCode="0">
                  <c:v>13.756539403205593</c:v>
                </c:pt>
                <c:pt idx="809" formatCode="0">
                  <c:v>14.389870862217721</c:v>
                </c:pt>
                <c:pt idx="810" formatCode="0">
                  <c:v>14.776106475793831</c:v>
                </c:pt>
                <c:pt idx="811" formatCode="0">
                  <c:v>13.121882423934379</c:v>
                </c:pt>
                <c:pt idx="812" formatCode="0">
                  <c:v>15.177241314386096</c:v>
                </c:pt>
                <c:pt idx="813" formatCode="0">
                  <c:v>15.993827325401694</c:v>
                </c:pt>
                <c:pt idx="814" formatCode="0">
                  <c:v>17.255321998534896</c:v>
                </c:pt>
                <c:pt idx="815" formatCode="0">
                  <c:v>18.649377832783742</c:v>
                </c:pt>
                <c:pt idx="816" formatCode="0">
                  <c:v>19.933395739963622</c:v>
                </c:pt>
                <c:pt idx="817" formatCode="0">
                  <c:v>21.410227065300134</c:v>
                </c:pt>
                <c:pt idx="818" formatCode="0">
                  <c:v>22.547035773603408</c:v>
                </c:pt>
                <c:pt idx="819" formatCode="0">
                  <c:v>24.996596656865936</c:v>
                </c:pt>
                <c:pt idx="820" formatCode="0">
                  <c:v>26.949540468945973</c:v>
                </c:pt>
                <c:pt idx="821" formatCode="0">
                  <c:v>27.531392572018234</c:v>
                </c:pt>
                <c:pt idx="822" formatCode="0">
                  <c:v>29.153238189702442</c:v>
                </c:pt>
                <c:pt idx="823" formatCode="0">
                  <c:v>31.81795023716337</c:v>
                </c:pt>
                <c:pt idx="824" formatCode="0">
                  <c:v>34.211034886703459</c:v>
                </c:pt>
                <c:pt idx="825" formatCode="0">
                  <c:v>41.775343371297694</c:v>
                </c:pt>
                <c:pt idx="826" formatCode="0">
                  <c:v>41.976160413207637</c:v>
                </c:pt>
                <c:pt idx="827" formatCode="0">
                  <c:v>41.394483204071619</c:v>
                </c:pt>
                <c:pt idx="828" formatCode="0">
                  <c:v>41.003814318340822</c:v>
                </c:pt>
                <c:pt idx="829" formatCode="0">
                  <c:v>37.873632998118261</c:v>
                </c:pt>
                <c:pt idx="830" formatCode="0">
                  <c:v>35.14206091278426</c:v>
                </c:pt>
                <c:pt idx="831" formatCode="0">
                  <c:v>33.065081497904742</c:v>
                </c:pt>
                <c:pt idx="832" formatCode="0">
                  <c:v>31.270842053738971</c:v>
                </c:pt>
                <c:pt idx="833" formatCode="0">
                  <c:v>29.624016486925761</c:v>
                </c:pt>
                <c:pt idx="834" formatCode="0">
                  <c:v>27.304879096424475</c:v>
                </c:pt>
                <c:pt idx="835" formatCode="0">
                  <c:v>24.789136452257495</c:v>
                </c:pt>
                <c:pt idx="836" formatCode="0">
                  <c:v>23.370476217364782</c:v>
                </c:pt>
                <c:pt idx="837" formatCode="0">
                  <c:v>22.342537596502662</c:v>
                </c:pt>
                <c:pt idx="838" formatCode="0">
                  <c:v>21.341197424336446</c:v>
                </c:pt>
                <c:pt idx="839" formatCode="0">
                  <c:v>19.990304191461377</c:v>
                </c:pt>
                <c:pt idx="840" formatCode="0">
                  <c:v>18.652537252137321</c:v>
                </c:pt>
                <c:pt idx="841" formatCode="0">
                  <c:v>16.739422060071711</c:v>
                </c:pt>
                <c:pt idx="842" formatCode="0">
                  <c:v>15.264321691366231</c:v>
                </c:pt>
                <c:pt idx="843" formatCode="0">
                  <c:v>13.743569073658277</c:v>
                </c:pt>
                <c:pt idx="844" formatCode="0">
                  <c:v>12.058350303945133</c:v>
                </c:pt>
                <c:pt idx="845" formatCode="0">
                  <c:v>10.882570338964277</c:v>
                </c:pt>
                <c:pt idx="846" formatCode="0">
                  <c:v>9.7848118419550723</c:v>
                </c:pt>
                <c:pt idx="847" formatCode="0">
                  <c:v>8.793918607906912</c:v>
                </c:pt>
                <c:pt idx="848" formatCode="0">
                  <c:v>8.0378743044761798</c:v>
                </c:pt>
                <c:pt idx="849" formatCode="0">
                  <c:v>7.2829899542597278</c:v>
                </c:pt>
                <c:pt idx="850" formatCode="0">
                  <c:v>6.6588629091865243</c:v>
                </c:pt>
                <c:pt idx="851" formatCode="0">
                  <c:v>5.8960913992089514</c:v>
                </c:pt>
                <c:pt idx="852" formatCode="0">
                  <c:v>4.8495036824147553</c:v>
                </c:pt>
                <c:pt idx="853" formatCode="0">
                  <c:v>4.42950629502291</c:v>
                </c:pt>
                <c:pt idx="854" formatCode="0">
                  <c:v>4.0538099490342914</c:v>
                </c:pt>
                <c:pt idx="855" formatCode="0">
                  <c:v>3.6302865068692438</c:v>
                </c:pt>
                <c:pt idx="856" formatCode="0">
                  <c:v>3.3612892264396819</c:v>
                </c:pt>
                <c:pt idx="857" formatCode="0">
                  <c:v>3.1478557372567764</c:v>
                </c:pt>
                <c:pt idx="858" formatCode="0">
                  <c:v>2.9504961532526917</c:v>
                </c:pt>
                <c:pt idx="859" formatCode="0">
                  <c:v>2.7722991321106196</c:v>
                </c:pt>
                <c:pt idx="860" formatCode="0">
                  <c:v>2.7331090022704352</c:v>
                </c:pt>
                <c:pt idx="861" formatCode="0">
                  <c:v>2.6593842238990173</c:v>
                </c:pt>
                <c:pt idx="862" formatCode="0">
                  <c:v>2.4531074056330171</c:v>
                </c:pt>
                <c:pt idx="863" formatCode="0">
                  <c:v>2.4634069407532979</c:v>
                </c:pt>
                <c:pt idx="864" formatCode="0">
                  <c:v>2.3520261020735922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16-4218-B742-CAC347FC5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9283551"/>
        <c:axId val="1569302687"/>
      </c:lineChart>
      <c:catAx>
        <c:axId val="1569283551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302687"/>
        <c:crosses val="autoZero"/>
        <c:auto val="1"/>
        <c:lblAlgn val="ctr"/>
        <c:lblOffset val="100"/>
        <c:tickLblSkip val="70"/>
        <c:noMultiLvlLbl val="0"/>
      </c:catAx>
      <c:valAx>
        <c:axId val="1569302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>
                    <a:effectLst/>
                  </a:rPr>
                  <a:t>7-day moving  average of daily </a:t>
                </a:r>
                <a:endParaRPr lang="en-US" dirty="0">
                  <a:effectLst/>
                </a:endParaRPr>
              </a:p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>
                    <a:effectLst/>
                  </a:rPr>
                  <a:t> cases per 100,000 population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2540314518865044E-4"/>
              <c:y val="0.161463352038270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283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7107801773382588E-2"/>
          <c:y val="8.9983922109339604E-3"/>
          <c:w val="0.337264977858166"/>
          <c:h val="0.1332560964076118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[Figures.xlsx]Reproduction Rate!PivotTable1</c:name>
    <c:fmtId val="25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3">
                <a:lumMod val="7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3">
                <a:lumMod val="7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3">
                <a:lumMod val="7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1093847418256671"/>
          <c:y val="4.4834868896648748E-2"/>
          <c:w val="0.87216208559173325"/>
          <c:h val="0.71771707573087229"/>
        </c:manualLayout>
      </c:layout>
      <c:lineChart>
        <c:grouping val="standard"/>
        <c:varyColors val="0"/>
        <c:ser>
          <c:idx val="0"/>
          <c:order val="0"/>
          <c:tx>
            <c:strRef>
              <c:f>'Reproduction Rate'!$B$3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'Reproduction Rate'!$A$4:$A$740</c:f>
              <c:strCache>
                <c:ptCount val="737"/>
                <c:pt idx="0">
                  <c:v>19/03/2020</c:v>
                </c:pt>
                <c:pt idx="1">
                  <c:v>20/03/2020</c:v>
                </c:pt>
                <c:pt idx="2">
                  <c:v>21/03/2020</c:v>
                </c:pt>
                <c:pt idx="3">
                  <c:v>22/03/2020</c:v>
                </c:pt>
                <c:pt idx="4">
                  <c:v>23/03/2020</c:v>
                </c:pt>
                <c:pt idx="5">
                  <c:v>24/03/2020</c:v>
                </c:pt>
                <c:pt idx="6">
                  <c:v>25/03/2020</c:v>
                </c:pt>
                <c:pt idx="7">
                  <c:v>26/03/2020</c:v>
                </c:pt>
                <c:pt idx="8">
                  <c:v>27/03/2020</c:v>
                </c:pt>
                <c:pt idx="9">
                  <c:v>28/03/2020</c:v>
                </c:pt>
                <c:pt idx="10">
                  <c:v>29/03/2020</c:v>
                </c:pt>
                <c:pt idx="11">
                  <c:v>30/03/2020</c:v>
                </c:pt>
                <c:pt idx="12">
                  <c:v>31/03/2020</c:v>
                </c:pt>
                <c:pt idx="13">
                  <c:v>01/04/2020</c:v>
                </c:pt>
                <c:pt idx="14">
                  <c:v>02/04/2020</c:v>
                </c:pt>
                <c:pt idx="15">
                  <c:v>03/04/2020</c:v>
                </c:pt>
                <c:pt idx="16">
                  <c:v>04/04/2020</c:v>
                </c:pt>
                <c:pt idx="17">
                  <c:v>05/04/2020</c:v>
                </c:pt>
                <c:pt idx="18">
                  <c:v>06/04/2020</c:v>
                </c:pt>
                <c:pt idx="19">
                  <c:v>07/04/2020</c:v>
                </c:pt>
                <c:pt idx="20">
                  <c:v>08/04/2020</c:v>
                </c:pt>
                <c:pt idx="21">
                  <c:v>09/04/2020</c:v>
                </c:pt>
                <c:pt idx="22">
                  <c:v>10/04/2020</c:v>
                </c:pt>
                <c:pt idx="23">
                  <c:v>11/04/2020</c:v>
                </c:pt>
                <c:pt idx="24">
                  <c:v>12/04/2020</c:v>
                </c:pt>
                <c:pt idx="25">
                  <c:v>13/04/2020</c:v>
                </c:pt>
                <c:pt idx="26">
                  <c:v>14/04/2020</c:v>
                </c:pt>
                <c:pt idx="27">
                  <c:v>15/04/2020</c:v>
                </c:pt>
                <c:pt idx="28">
                  <c:v>16/04/2020</c:v>
                </c:pt>
                <c:pt idx="29">
                  <c:v>17/04/2020</c:v>
                </c:pt>
                <c:pt idx="30">
                  <c:v>18/04/2020</c:v>
                </c:pt>
                <c:pt idx="31">
                  <c:v>19/04/2020</c:v>
                </c:pt>
                <c:pt idx="32">
                  <c:v>20/04/2020</c:v>
                </c:pt>
                <c:pt idx="33">
                  <c:v>21/04/2020</c:v>
                </c:pt>
                <c:pt idx="34">
                  <c:v>22/04/2020</c:v>
                </c:pt>
                <c:pt idx="35">
                  <c:v>23/04/2020</c:v>
                </c:pt>
                <c:pt idx="36">
                  <c:v>24/04/2020</c:v>
                </c:pt>
                <c:pt idx="37">
                  <c:v>25/04/2020</c:v>
                </c:pt>
                <c:pt idx="38">
                  <c:v>26/04/2020</c:v>
                </c:pt>
                <c:pt idx="39">
                  <c:v>27/04/2020</c:v>
                </c:pt>
                <c:pt idx="40">
                  <c:v>28/04/2020</c:v>
                </c:pt>
                <c:pt idx="41">
                  <c:v>29/04/2020</c:v>
                </c:pt>
                <c:pt idx="42">
                  <c:v>30/04/2020</c:v>
                </c:pt>
                <c:pt idx="43">
                  <c:v>01/05/2020</c:v>
                </c:pt>
                <c:pt idx="44">
                  <c:v>02/05/2020</c:v>
                </c:pt>
                <c:pt idx="45">
                  <c:v>03/05/2020</c:v>
                </c:pt>
                <c:pt idx="46">
                  <c:v>04/05/2020</c:v>
                </c:pt>
                <c:pt idx="47">
                  <c:v>05/05/2020</c:v>
                </c:pt>
                <c:pt idx="48">
                  <c:v>06/05/2020</c:v>
                </c:pt>
                <c:pt idx="49">
                  <c:v>07/05/2020</c:v>
                </c:pt>
                <c:pt idx="50">
                  <c:v>08/05/2020</c:v>
                </c:pt>
                <c:pt idx="51">
                  <c:v>09/05/2020</c:v>
                </c:pt>
                <c:pt idx="52">
                  <c:v>10/05/2020</c:v>
                </c:pt>
                <c:pt idx="53">
                  <c:v>11/05/2020</c:v>
                </c:pt>
                <c:pt idx="54">
                  <c:v>12/05/2020</c:v>
                </c:pt>
                <c:pt idx="55">
                  <c:v>13/05/2020</c:v>
                </c:pt>
                <c:pt idx="56">
                  <c:v>14/05/2020</c:v>
                </c:pt>
                <c:pt idx="57">
                  <c:v>15/05/2020</c:v>
                </c:pt>
                <c:pt idx="58">
                  <c:v>16/05/2020</c:v>
                </c:pt>
                <c:pt idx="59">
                  <c:v>17/05/2020</c:v>
                </c:pt>
                <c:pt idx="60">
                  <c:v>18/05/2020</c:v>
                </c:pt>
                <c:pt idx="61">
                  <c:v>19/05/2020</c:v>
                </c:pt>
                <c:pt idx="62">
                  <c:v>20/05/2020</c:v>
                </c:pt>
                <c:pt idx="63">
                  <c:v>21/05/2020</c:v>
                </c:pt>
                <c:pt idx="64">
                  <c:v>22/05/2020</c:v>
                </c:pt>
                <c:pt idx="65">
                  <c:v>23/05/2020</c:v>
                </c:pt>
                <c:pt idx="66">
                  <c:v>24/05/2020</c:v>
                </c:pt>
                <c:pt idx="67">
                  <c:v>25/05/2020</c:v>
                </c:pt>
                <c:pt idx="68">
                  <c:v>26/05/2020</c:v>
                </c:pt>
                <c:pt idx="69">
                  <c:v>27/05/2020</c:v>
                </c:pt>
                <c:pt idx="70">
                  <c:v>28/05/2020</c:v>
                </c:pt>
                <c:pt idx="71">
                  <c:v>29/05/2020</c:v>
                </c:pt>
                <c:pt idx="72">
                  <c:v>30/05/2020</c:v>
                </c:pt>
                <c:pt idx="73">
                  <c:v>31/05/2020</c:v>
                </c:pt>
                <c:pt idx="74">
                  <c:v>01/06/2020</c:v>
                </c:pt>
                <c:pt idx="75">
                  <c:v>02/06/2020</c:v>
                </c:pt>
                <c:pt idx="76">
                  <c:v>03/06/2020</c:v>
                </c:pt>
                <c:pt idx="77">
                  <c:v>04/06/2020</c:v>
                </c:pt>
                <c:pt idx="78">
                  <c:v>05/06/2020</c:v>
                </c:pt>
                <c:pt idx="79">
                  <c:v>06/06/2020</c:v>
                </c:pt>
                <c:pt idx="80">
                  <c:v>07/06/2020</c:v>
                </c:pt>
                <c:pt idx="81">
                  <c:v>08/06/2020</c:v>
                </c:pt>
                <c:pt idx="82">
                  <c:v>09/06/2020</c:v>
                </c:pt>
                <c:pt idx="83">
                  <c:v>10/06/2020</c:v>
                </c:pt>
                <c:pt idx="84">
                  <c:v>11/06/2020</c:v>
                </c:pt>
                <c:pt idx="85">
                  <c:v>12/06/2020</c:v>
                </c:pt>
                <c:pt idx="86">
                  <c:v>13/06/2020</c:v>
                </c:pt>
                <c:pt idx="87">
                  <c:v>14/06/2020</c:v>
                </c:pt>
                <c:pt idx="88">
                  <c:v>15/06/2020</c:v>
                </c:pt>
                <c:pt idx="89">
                  <c:v>16/06/2020</c:v>
                </c:pt>
                <c:pt idx="90">
                  <c:v>17/06/2020</c:v>
                </c:pt>
                <c:pt idx="91">
                  <c:v>18/06/2020</c:v>
                </c:pt>
                <c:pt idx="92">
                  <c:v>19/06/2020</c:v>
                </c:pt>
                <c:pt idx="93">
                  <c:v>20/06/2020</c:v>
                </c:pt>
                <c:pt idx="94">
                  <c:v>21/06/2020</c:v>
                </c:pt>
                <c:pt idx="95">
                  <c:v>22/06/2020</c:v>
                </c:pt>
                <c:pt idx="96">
                  <c:v>23/06/2020</c:v>
                </c:pt>
                <c:pt idx="97">
                  <c:v>24/06/2020</c:v>
                </c:pt>
                <c:pt idx="98">
                  <c:v>25/06/2020</c:v>
                </c:pt>
                <c:pt idx="99">
                  <c:v>26/06/2020</c:v>
                </c:pt>
                <c:pt idx="100">
                  <c:v>27/06/2020</c:v>
                </c:pt>
                <c:pt idx="101">
                  <c:v>28/06/2020</c:v>
                </c:pt>
                <c:pt idx="102">
                  <c:v>29/06/2020</c:v>
                </c:pt>
                <c:pt idx="103">
                  <c:v>30/06/2020</c:v>
                </c:pt>
                <c:pt idx="104">
                  <c:v>01/07/2020</c:v>
                </c:pt>
                <c:pt idx="105">
                  <c:v>02/07/2020</c:v>
                </c:pt>
                <c:pt idx="106">
                  <c:v>03/07/2020</c:v>
                </c:pt>
                <c:pt idx="107">
                  <c:v>04/07/2020</c:v>
                </c:pt>
                <c:pt idx="108">
                  <c:v>05/07/2020</c:v>
                </c:pt>
                <c:pt idx="109">
                  <c:v>06/07/2020</c:v>
                </c:pt>
                <c:pt idx="110">
                  <c:v>07/07/2020</c:v>
                </c:pt>
                <c:pt idx="111">
                  <c:v>08/07/2020</c:v>
                </c:pt>
                <c:pt idx="112">
                  <c:v>09/07/2020</c:v>
                </c:pt>
                <c:pt idx="113">
                  <c:v>10/07/2020</c:v>
                </c:pt>
                <c:pt idx="114">
                  <c:v>11/07/2020</c:v>
                </c:pt>
                <c:pt idx="115">
                  <c:v>12/07/2020</c:v>
                </c:pt>
                <c:pt idx="116">
                  <c:v>13/07/2020</c:v>
                </c:pt>
                <c:pt idx="117">
                  <c:v>14/07/2020</c:v>
                </c:pt>
                <c:pt idx="118">
                  <c:v>15/07/2020</c:v>
                </c:pt>
                <c:pt idx="119">
                  <c:v>16/07/2020</c:v>
                </c:pt>
                <c:pt idx="120">
                  <c:v>17/07/2020</c:v>
                </c:pt>
                <c:pt idx="121">
                  <c:v>18/07/2020</c:v>
                </c:pt>
                <c:pt idx="122">
                  <c:v>19/07/2020</c:v>
                </c:pt>
                <c:pt idx="123">
                  <c:v>20/07/2020</c:v>
                </c:pt>
                <c:pt idx="124">
                  <c:v>21/07/2020</c:v>
                </c:pt>
                <c:pt idx="125">
                  <c:v>22/07/2020</c:v>
                </c:pt>
                <c:pt idx="126">
                  <c:v>23/07/2020</c:v>
                </c:pt>
                <c:pt idx="127">
                  <c:v>24/07/2020</c:v>
                </c:pt>
                <c:pt idx="128">
                  <c:v>25/07/2020</c:v>
                </c:pt>
                <c:pt idx="129">
                  <c:v>26/07/2020</c:v>
                </c:pt>
                <c:pt idx="130">
                  <c:v>27/07/2020</c:v>
                </c:pt>
                <c:pt idx="131">
                  <c:v>28/07/2020</c:v>
                </c:pt>
                <c:pt idx="132">
                  <c:v>29/07/2020</c:v>
                </c:pt>
                <c:pt idx="133">
                  <c:v>30/07/2020</c:v>
                </c:pt>
                <c:pt idx="134">
                  <c:v>31/07/2020</c:v>
                </c:pt>
                <c:pt idx="135">
                  <c:v>01/08/2020</c:v>
                </c:pt>
                <c:pt idx="136">
                  <c:v>02/08/2020</c:v>
                </c:pt>
                <c:pt idx="137">
                  <c:v>03/08/2020</c:v>
                </c:pt>
                <c:pt idx="138">
                  <c:v>04/08/2020</c:v>
                </c:pt>
                <c:pt idx="139">
                  <c:v>05/08/2020</c:v>
                </c:pt>
                <c:pt idx="140">
                  <c:v>06/08/2020</c:v>
                </c:pt>
                <c:pt idx="141">
                  <c:v>07/08/2020</c:v>
                </c:pt>
                <c:pt idx="142">
                  <c:v>08/08/2020</c:v>
                </c:pt>
                <c:pt idx="143">
                  <c:v>09/08/2020</c:v>
                </c:pt>
                <c:pt idx="144">
                  <c:v>10/08/2020</c:v>
                </c:pt>
                <c:pt idx="145">
                  <c:v>11/08/2020</c:v>
                </c:pt>
                <c:pt idx="146">
                  <c:v>12/08/2020</c:v>
                </c:pt>
                <c:pt idx="147">
                  <c:v>13/08/2020</c:v>
                </c:pt>
                <c:pt idx="148">
                  <c:v>14/08/2020</c:v>
                </c:pt>
                <c:pt idx="149">
                  <c:v>15/08/2020</c:v>
                </c:pt>
                <c:pt idx="150">
                  <c:v>16/08/2020</c:v>
                </c:pt>
                <c:pt idx="151">
                  <c:v>17/08/2020</c:v>
                </c:pt>
                <c:pt idx="152">
                  <c:v>18/08/2020</c:v>
                </c:pt>
                <c:pt idx="153">
                  <c:v>19/08/2020</c:v>
                </c:pt>
                <c:pt idx="154">
                  <c:v>20/08/2020</c:v>
                </c:pt>
                <c:pt idx="155">
                  <c:v>21/08/2020</c:v>
                </c:pt>
                <c:pt idx="156">
                  <c:v>22/08/2020</c:v>
                </c:pt>
                <c:pt idx="157">
                  <c:v>23/08/2020</c:v>
                </c:pt>
                <c:pt idx="158">
                  <c:v>24/08/2020</c:v>
                </c:pt>
                <c:pt idx="159">
                  <c:v>25/08/2020</c:v>
                </c:pt>
                <c:pt idx="160">
                  <c:v>26/08/2020</c:v>
                </c:pt>
                <c:pt idx="161">
                  <c:v>27/08/2020</c:v>
                </c:pt>
                <c:pt idx="162">
                  <c:v>28/08/2020</c:v>
                </c:pt>
                <c:pt idx="163">
                  <c:v>29/08/2020</c:v>
                </c:pt>
                <c:pt idx="164">
                  <c:v>30/08/2020</c:v>
                </c:pt>
                <c:pt idx="165">
                  <c:v>31/08/2020</c:v>
                </c:pt>
                <c:pt idx="166">
                  <c:v>01/09/2020</c:v>
                </c:pt>
                <c:pt idx="167">
                  <c:v>02/09/2020</c:v>
                </c:pt>
                <c:pt idx="168">
                  <c:v>03/09/2020</c:v>
                </c:pt>
                <c:pt idx="169">
                  <c:v>04/09/2020</c:v>
                </c:pt>
                <c:pt idx="170">
                  <c:v>05/09/2020</c:v>
                </c:pt>
                <c:pt idx="171">
                  <c:v>06/09/2020</c:v>
                </c:pt>
                <c:pt idx="172">
                  <c:v>07/09/2020</c:v>
                </c:pt>
                <c:pt idx="173">
                  <c:v>08/09/2020</c:v>
                </c:pt>
                <c:pt idx="174">
                  <c:v>09/09/2020</c:v>
                </c:pt>
                <c:pt idx="175">
                  <c:v>10/09/2020</c:v>
                </c:pt>
                <c:pt idx="176">
                  <c:v>11/09/2020</c:v>
                </c:pt>
                <c:pt idx="177">
                  <c:v>12/09/2020</c:v>
                </c:pt>
                <c:pt idx="178">
                  <c:v>13/09/2020</c:v>
                </c:pt>
                <c:pt idx="179">
                  <c:v>14/09/2020</c:v>
                </c:pt>
                <c:pt idx="180">
                  <c:v>15/09/2020</c:v>
                </c:pt>
                <c:pt idx="181">
                  <c:v>16/09/2020</c:v>
                </c:pt>
                <c:pt idx="182">
                  <c:v>17/09/2020</c:v>
                </c:pt>
                <c:pt idx="183">
                  <c:v>18/09/2020</c:v>
                </c:pt>
                <c:pt idx="184">
                  <c:v>19/09/2020</c:v>
                </c:pt>
                <c:pt idx="185">
                  <c:v>20/09/2020</c:v>
                </c:pt>
                <c:pt idx="186">
                  <c:v>21/09/2020</c:v>
                </c:pt>
                <c:pt idx="187">
                  <c:v>22/09/2020</c:v>
                </c:pt>
                <c:pt idx="188">
                  <c:v>23/09/2020</c:v>
                </c:pt>
                <c:pt idx="189">
                  <c:v>24/09/2020</c:v>
                </c:pt>
                <c:pt idx="190">
                  <c:v>25/09/2020</c:v>
                </c:pt>
                <c:pt idx="191">
                  <c:v>26/09/2020</c:v>
                </c:pt>
                <c:pt idx="192">
                  <c:v>27/09/2020</c:v>
                </c:pt>
                <c:pt idx="193">
                  <c:v>28/09/2020</c:v>
                </c:pt>
                <c:pt idx="194">
                  <c:v>29/09/2020</c:v>
                </c:pt>
                <c:pt idx="195">
                  <c:v>30/09/2020</c:v>
                </c:pt>
                <c:pt idx="196">
                  <c:v>01/10/2020</c:v>
                </c:pt>
                <c:pt idx="197">
                  <c:v>02/10/2020</c:v>
                </c:pt>
                <c:pt idx="198">
                  <c:v>03/10/2020</c:v>
                </c:pt>
                <c:pt idx="199">
                  <c:v>04/10/2020</c:v>
                </c:pt>
                <c:pt idx="200">
                  <c:v>05/10/2020</c:v>
                </c:pt>
                <c:pt idx="201">
                  <c:v>06/10/2020</c:v>
                </c:pt>
                <c:pt idx="202">
                  <c:v>07/10/2020</c:v>
                </c:pt>
                <c:pt idx="203">
                  <c:v>08/10/2020</c:v>
                </c:pt>
                <c:pt idx="204">
                  <c:v>09/10/2020</c:v>
                </c:pt>
                <c:pt idx="205">
                  <c:v>10/10/2020</c:v>
                </c:pt>
                <c:pt idx="206">
                  <c:v>11/10/2020</c:v>
                </c:pt>
                <c:pt idx="207">
                  <c:v>12/10/2020</c:v>
                </c:pt>
                <c:pt idx="208">
                  <c:v>13/10/2020</c:v>
                </c:pt>
                <c:pt idx="209">
                  <c:v>14/10/2020</c:v>
                </c:pt>
                <c:pt idx="210">
                  <c:v>15/10/2020</c:v>
                </c:pt>
                <c:pt idx="211">
                  <c:v>16/10/2020</c:v>
                </c:pt>
                <c:pt idx="212">
                  <c:v>17/10/2020</c:v>
                </c:pt>
                <c:pt idx="213">
                  <c:v>18/10/2020</c:v>
                </c:pt>
                <c:pt idx="214">
                  <c:v>19/10/2020</c:v>
                </c:pt>
                <c:pt idx="215">
                  <c:v>20/10/2020</c:v>
                </c:pt>
                <c:pt idx="216">
                  <c:v>21/10/2020</c:v>
                </c:pt>
                <c:pt idx="217">
                  <c:v>22/10/2020</c:v>
                </c:pt>
                <c:pt idx="218">
                  <c:v>23/10/2020</c:v>
                </c:pt>
                <c:pt idx="219">
                  <c:v>24/10/2020</c:v>
                </c:pt>
                <c:pt idx="220">
                  <c:v>25/10/2020</c:v>
                </c:pt>
                <c:pt idx="221">
                  <c:v>26/10/2020</c:v>
                </c:pt>
                <c:pt idx="222">
                  <c:v>27/10/2020</c:v>
                </c:pt>
                <c:pt idx="223">
                  <c:v>28/10/2020</c:v>
                </c:pt>
                <c:pt idx="224">
                  <c:v>29/10/2020</c:v>
                </c:pt>
                <c:pt idx="225">
                  <c:v>30/10/2020</c:v>
                </c:pt>
                <c:pt idx="226">
                  <c:v>31/10/2020</c:v>
                </c:pt>
                <c:pt idx="227">
                  <c:v>01/11/2020</c:v>
                </c:pt>
                <c:pt idx="228">
                  <c:v>02/11/2020</c:v>
                </c:pt>
                <c:pt idx="229">
                  <c:v>03/11/2020</c:v>
                </c:pt>
                <c:pt idx="230">
                  <c:v>04/11/2020</c:v>
                </c:pt>
                <c:pt idx="231">
                  <c:v>05/11/2020</c:v>
                </c:pt>
                <c:pt idx="232">
                  <c:v>06/11/2020</c:v>
                </c:pt>
                <c:pt idx="233">
                  <c:v>07/11/2020</c:v>
                </c:pt>
                <c:pt idx="234">
                  <c:v>08/11/2020</c:v>
                </c:pt>
                <c:pt idx="235">
                  <c:v>09/11/2020</c:v>
                </c:pt>
                <c:pt idx="236">
                  <c:v>10/11/2020</c:v>
                </c:pt>
                <c:pt idx="237">
                  <c:v>11/11/2020</c:v>
                </c:pt>
                <c:pt idx="238">
                  <c:v>12/11/2020</c:v>
                </c:pt>
                <c:pt idx="239">
                  <c:v>13/11/2020</c:v>
                </c:pt>
                <c:pt idx="240">
                  <c:v>14/11/2020</c:v>
                </c:pt>
                <c:pt idx="241">
                  <c:v>15/11/2020</c:v>
                </c:pt>
                <c:pt idx="242">
                  <c:v>16/11/2020</c:v>
                </c:pt>
                <c:pt idx="243">
                  <c:v>17/11/2020</c:v>
                </c:pt>
                <c:pt idx="244">
                  <c:v>18/11/2020</c:v>
                </c:pt>
                <c:pt idx="245">
                  <c:v>19/11/2020</c:v>
                </c:pt>
                <c:pt idx="246">
                  <c:v>20/11/2020</c:v>
                </c:pt>
                <c:pt idx="247">
                  <c:v>21/11/2020</c:v>
                </c:pt>
                <c:pt idx="248">
                  <c:v>22/11/2020</c:v>
                </c:pt>
                <c:pt idx="249">
                  <c:v>23/11/2020</c:v>
                </c:pt>
                <c:pt idx="250">
                  <c:v>24/11/2020</c:v>
                </c:pt>
                <c:pt idx="251">
                  <c:v>25/11/2020</c:v>
                </c:pt>
                <c:pt idx="252">
                  <c:v>26/11/2020</c:v>
                </c:pt>
                <c:pt idx="253">
                  <c:v>27/11/2020</c:v>
                </c:pt>
                <c:pt idx="254">
                  <c:v>28/11/2020</c:v>
                </c:pt>
                <c:pt idx="255">
                  <c:v>29/11/2020</c:v>
                </c:pt>
                <c:pt idx="256">
                  <c:v>30/11/2020</c:v>
                </c:pt>
                <c:pt idx="257">
                  <c:v>01/12/2020</c:v>
                </c:pt>
                <c:pt idx="258">
                  <c:v>02/12/2020</c:v>
                </c:pt>
                <c:pt idx="259">
                  <c:v>03/12/2020</c:v>
                </c:pt>
                <c:pt idx="260">
                  <c:v>04/12/2020</c:v>
                </c:pt>
                <c:pt idx="261">
                  <c:v>05/12/2020</c:v>
                </c:pt>
                <c:pt idx="262">
                  <c:v>06/12/2020</c:v>
                </c:pt>
                <c:pt idx="263">
                  <c:v>07/12/2020</c:v>
                </c:pt>
                <c:pt idx="264">
                  <c:v>08/12/2020</c:v>
                </c:pt>
                <c:pt idx="265">
                  <c:v>09/12/2020</c:v>
                </c:pt>
                <c:pt idx="266">
                  <c:v>10/12/2020</c:v>
                </c:pt>
                <c:pt idx="267">
                  <c:v>11/12/2020</c:v>
                </c:pt>
                <c:pt idx="268">
                  <c:v>12/12/2020</c:v>
                </c:pt>
                <c:pt idx="269">
                  <c:v>13/12/2020</c:v>
                </c:pt>
                <c:pt idx="270">
                  <c:v>14/12/2020</c:v>
                </c:pt>
                <c:pt idx="271">
                  <c:v>15/12/2020</c:v>
                </c:pt>
                <c:pt idx="272">
                  <c:v>16/12/2020</c:v>
                </c:pt>
                <c:pt idx="273">
                  <c:v>17/12/2020</c:v>
                </c:pt>
                <c:pt idx="274">
                  <c:v>18/12/2020</c:v>
                </c:pt>
                <c:pt idx="275">
                  <c:v>19/12/2020</c:v>
                </c:pt>
                <c:pt idx="276">
                  <c:v>20/12/2020</c:v>
                </c:pt>
                <c:pt idx="277">
                  <c:v>21/12/2020</c:v>
                </c:pt>
                <c:pt idx="278">
                  <c:v>22/12/2020</c:v>
                </c:pt>
                <c:pt idx="279">
                  <c:v>23/12/2020</c:v>
                </c:pt>
                <c:pt idx="280">
                  <c:v>24/12/2020</c:v>
                </c:pt>
                <c:pt idx="281">
                  <c:v>25/12/2020</c:v>
                </c:pt>
                <c:pt idx="282">
                  <c:v>26/12/2020</c:v>
                </c:pt>
                <c:pt idx="283">
                  <c:v>27/12/2020</c:v>
                </c:pt>
                <c:pt idx="284">
                  <c:v>28/12/2020</c:v>
                </c:pt>
                <c:pt idx="285">
                  <c:v>29/12/2020</c:v>
                </c:pt>
                <c:pt idx="286">
                  <c:v>30/12/2020</c:v>
                </c:pt>
                <c:pt idx="287">
                  <c:v>31/12/2020</c:v>
                </c:pt>
                <c:pt idx="288">
                  <c:v>01/01/2021</c:v>
                </c:pt>
                <c:pt idx="289">
                  <c:v>02/01/2021</c:v>
                </c:pt>
                <c:pt idx="290">
                  <c:v>03/01/2021</c:v>
                </c:pt>
                <c:pt idx="291">
                  <c:v>04/01/2021</c:v>
                </c:pt>
                <c:pt idx="292">
                  <c:v>05/01/2021</c:v>
                </c:pt>
                <c:pt idx="293">
                  <c:v>06/01/2021</c:v>
                </c:pt>
                <c:pt idx="294">
                  <c:v>07/01/2021</c:v>
                </c:pt>
                <c:pt idx="295">
                  <c:v>08/01/2021</c:v>
                </c:pt>
                <c:pt idx="296">
                  <c:v>09/01/2021</c:v>
                </c:pt>
                <c:pt idx="297">
                  <c:v>10/01/2021</c:v>
                </c:pt>
                <c:pt idx="298">
                  <c:v>11/01/2021</c:v>
                </c:pt>
                <c:pt idx="299">
                  <c:v>12/01/2021</c:v>
                </c:pt>
                <c:pt idx="300">
                  <c:v>13/01/2021</c:v>
                </c:pt>
                <c:pt idx="301">
                  <c:v>14/01/2021</c:v>
                </c:pt>
                <c:pt idx="302">
                  <c:v>15/01/2021</c:v>
                </c:pt>
                <c:pt idx="303">
                  <c:v>16/01/2021</c:v>
                </c:pt>
                <c:pt idx="304">
                  <c:v>17/01/2021</c:v>
                </c:pt>
                <c:pt idx="305">
                  <c:v>18/01/2021</c:v>
                </c:pt>
                <c:pt idx="306">
                  <c:v>19/01/2021</c:v>
                </c:pt>
                <c:pt idx="307">
                  <c:v>20/01/2021</c:v>
                </c:pt>
                <c:pt idx="308">
                  <c:v>21/01/2021</c:v>
                </c:pt>
                <c:pt idx="309">
                  <c:v>22/01/2021</c:v>
                </c:pt>
                <c:pt idx="310">
                  <c:v>23/01/2021</c:v>
                </c:pt>
                <c:pt idx="311">
                  <c:v>24/01/2021</c:v>
                </c:pt>
                <c:pt idx="312">
                  <c:v>25/01/2021</c:v>
                </c:pt>
                <c:pt idx="313">
                  <c:v>26/01/2021</c:v>
                </c:pt>
                <c:pt idx="314">
                  <c:v>27/01/2021</c:v>
                </c:pt>
                <c:pt idx="315">
                  <c:v>28/01/2021</c:v>
                </c:pt>
                <c:pt idx="316">
                  <c:v>29/01/2021</c:v>
                </c:pt>
                <c:pt idx="317">
                  <c:v>30/01/2021</c:v>
                </c:pt>
                <c:pt idx="318">
                  <c:v>31/01/2021</c:v>
                </c:pt>
                <c:pt idx="319">
                  <c:v>01/02/2021</c:v>
                </c:pt>
                <c:pt idx="320">
                  <c:v>02/02/2021</c:v>
                </c:pt>
                <c:pt idx="321">
                  <c:v>03/02/2021</c:v>
                </c:pt>
                <c:pt idx="322">
                  <c:v>04/02/2021</c:v>
                </c:pt>
                <c:pt idx="323">
                  <c:v>05/02/2021</c:v>
                </c:pt>
                <c:pt idx="324">
                  <c:v>06/02/2021</c:v>
                </c:pt>
                <c:pt idx="325">
                  <c:v>07/02/2021</c:v>
                </c:pt>
                <c:pt idx="326">
                  <c:v>08/02/2021</c:v>
                </c:pt>
                <c:pt idx="327">
                  <c:v>09/02/2021</c:v>
                </c:pt>
                <c:pt idx="328">
                  <c:v>10/02/2021</c:v>
                </c:pt>
                <c:pt idx="329">
                  <c:v>11/02/2021</c:v>
                </c:pt>
                <c:pt idx="330">
                  <c:v>12/02/2021</c:v>
                </c:pt>
                <c:pt idx="331">
                  <c:v>13/02/2021</c:v>
                </c:pt>
                <c:pt idx="332">
                  <c:v>14/02/2021</c:v>
                </c:pt>
                <c:pt idx="333">
                  <c:v>15/02/2021</c:v>
                </c:pt>
                <c:pt idx="334">
                  <c:v>16/02/2021</c:v>
                </c:pt>
                <c:pt idx="335">
                  <c:v>17/02/2021</c:v>
                </c:pt>
                <c:pt idx="336">
                  <c:v>18/02/2021</c:v>
                </c:pt>
                <c:pt idx="337">
                  <c:v>19/02/2021</c:v>
                </c:pt>
                <c:pt idx="338">
                  <c:v>20/02/2021</c:v>
                </c:pt>
                <c:pt idx="339">
                  <c:v>21/02/2021</c:v>
                </c:pt>
                <c:pt idx="340">
                  <c:v>22/02/2021</c:v>
                </c:pt>
                <c:pt idx="341">
                  <c:v>23/02/2021</c:v>
                </c:pt>
                <c:pt idx="342">
                  <c:v>24/02/2021</c:v>
                </c:pt>
                <c:pt idx="343">
                  <c:v>25/02/2021</c:v>
                </c:pt>
                <c:pt idx="344">
                  <c:v>26/02/2021</c:v>
                </c:pt>
                <c:pt idx="345">
                  <c:v>27/02/2021</c:v>
                </c:pt>
                <c:pt idx="346">
                  <c:v>28/02/2021</c:v>
                </c:pt>
                <c:pt idx="347">
                  <c:v>01/03/2021</c:v>
                </c:pt>
                <c:pt idx="348">
                  <c:v>02/03/2021</c:v>
                </c:pt>
                <c:pt idx="349">
                  <c:v>03/03/2021</c:v>
                </c:pt>
                <c:pt idx="350">
                  <c:v>04/03/2021</c:v>
                </c:pt>
                <c:pt idx="351">
                  <c:v>05/03/2021</c:v>
                </c:pt>
                <c:pt idx="352">
                  <c:v>06/03/2021</c:v>
                </c:pt>
                <c:pt idx="353">
                  <c:v>07/03/2021</c:v>
                </c:pt>
                <c:pt idx="354">
                  <c:v>08/03/2021</c:v>
                </c:pt>
                <c:pt idx="355">
                  <c:v>09/03/2021</c:v>
                </c:pt>
                <c:pt idx="356">
                  <c:v>10/03/2021</c:v>
                </c:pt>
                <c:pt idx="357">
                  <c:v>11/03/2021</c:v>
                </c:pt>
                <c:pt idx="358">
                  <c:v>12/03/2021</c:v>
                </c:pt>
                <c:pt idx="359">
                  <c:v>13/03/2021</c:v>
                </c:pt>
                <c:pt idx="360">
                  <c:v>14/03/2021</c:v>
                </c:pt>
                <c:pt idx="361">
                  <c:v>15/03/2021</c:v>
                </c:pt>
                <c:pt idx="362">
                  <c:v>16/03/2021</c:v>
                </c:pt>
                <c:pt idx="363">
                  <c:v>17/03/2021</c:v>
                </c:pt>
                <c:pt idx="364">
                  <c:v>18/03/2021</c:v>
                </c:pt>
                <c:pt idx="365">
                  <c:v>19/03/2021</c:v>
                </c:pt>
                <c:pt idx="366">
                  <c:v>20/03/2021</c:v>
                </c:pt>
                <c:pt idx="367">
                  <c:v>21/03/2021</c:v>
                </c:pt>
                <c:pt idx="368">
                  <c:v>22/03/2021</c:v>
                </c:pt>
                <c:pt idx="369">
                  <c:v>23/03/2021</c:v>
                </c:pt>
                <c:pt idx="370">
                  <c:v>24/03/2021</c:v>
                </c:pt>
                <c:pt idx="371">
                  <c:v>25/03/2021</c:v>
                </c:pt>
                <c:pt idx="372">
                  <c:v>26/03/2021</c:v>
                </c:pt>
                <c:pt idx="373">
                  <c:v>27/03/2021</c:v>
                </c:pt>
                <c:pt idx="374">
                  <c:v>28/03/2021</c:v>
                </c:pt>
                <c:pt idx="375">
                  <c:v>29/03/2021</c:v>
                </c:pt>
                <c:pt idx="376">
                  <c:v>30/03/2021</c:v>
                </c:pt>
                <c:pt idx="377">
                  <c:v>31/03/2021</c:v>
                </c:pt>
                <c:pt idx="378">
                  <c:v>01/04/2021</c:v>
                </c:pt>
                <c:pt idx="379">
                  <c:v>02/04/2021</c:v>
                </c:pt>
                <c:pt idx="380">
                  <c:v>03/04/2021</c:v>
                </c:pt>
                <c:pt idx="381">
                  <c:v>04/04/2021</c:v>
                </c:pt>
                <c:pt idx="382">
                  <c:v>05/04/2021</c:v>
                </c:pt>
                <c:pt idx="383">
                  <c:v>06/04/2021</c:v>
                </c:pt>
                <c:pt idx="384">
                  <c:v>07/04/2021</c:v>
                </c:pt>
                <c:pt idx="385">
                  <c:v>08/04/2021</c:v>
                </c:pt>
                <c:pt idx="386">
                  <c:v>09/04/2021</c:v>
                </c:pt>
                <c:pt idx="387">
                  <c:v>10/04/2021</c:v>
                </c:pt>
                <c:pt idx="388">
                  <c:v>11/04/2021</c:v>
                </c:pt>
                <c:pt idx="389">
                  <c:v>12/04/2021</c:v>
                </c:pt>
                <c:pt idx="390">
                  <c:v>13/04/2021</c:v>
                </c:pt>
                <c:pt idx="391">
                  <c:v>14/04/2021</c:v>
                </c:pt>
                <c:pt idx="392">
                  <c:v>15/04/2021</c:v>
                </c:pt>
                <c:pt idx="393">
                  <c:v>16/04/2021</c:v>
                </c:pt>
                <c:pt idx="394">
                  <c:v>17/04/2021</c:v>
                </c:pt>
                <c:pt idx="395">
                  <c:v>18/04/2021</c:v>
                </c:pt>
                <c:pt idx="396">
                  <c:v>19/04/2021</c:v>
                </c:pt>
                <c:pt idx="397">
                  <c:v>20/04/2021</c:v>
                </c:pt>
                <c:pt idx="398">
                  <c:v>21/04/2021</c:v>
                </c:pt>
                <c:pt idx="399">
                  <c:v>22/04/2021</c:v>
                </c:pt>
                <c:pt idx="400">
                  <c:v>23/04/2021</c:v>
                </c:pt>
                <c:pt idx="401">
                  <c:v>24/04/2021</c:v>
                </c:pt>
                <c:pt idx="402">
                  <c:v>25/04/2021</c:v>
                </c:pt>
                <c:pt idx="403">
                  <c:v>26/04/2021</c:v>
                </c:pt>
                <c:pt idx="404">
                  <c:v>27/04/2021</c:v>
                </c:pt>
                <c:pt idx="405">
                  <c:v>28/04/2021</c:v>
                </c:pt>
                <c:pt idx="406">
                  <c:v>29/04/2021</c:v>
                </c:pt>
                <c:pt idx="407">
                  <c:v>30/04/2021</c:v>
                </c:pt>
                <c:pt idx="408">
                  <c:v>01/05/2021</c:v>
                </c:pt>
                <c:pt idx="409">
                  <c:v>02/05/2021</c:v>
                </c:pt>
                <c:pt idx="410">
                  <c:v>03/05/2021</c:v>
                </c:pt>
                <c:pt idx="411">
                  <c:v>04/05/2021</c:v>
                </c:pt>
                <c:pt idx="412">
                  <c:v>05/05/2021</c:v>
                </c:pt>
                <c:pt idx="413">
                  <c:v>06/05/2021</c:v>
                </c:pt>
                <c:pt idx="414">
                  <c:v>07/05/2021</c:v>
                </c:pt>
                <c:pt idx="415">
                  <c:v>08/05/2021</c:v>
                </c:pt>
                <c:pt idx="416">
                  <c:v>09/05/2021</c:v>
                </c:pt>
                <c:pt idx="417">
                  <c:v>10/05/2021</c:v>
                </c:pt>
                <c:pt idx="418">
                  <c:v>11/05/2021</c:v>
                </c:pt>
                <c:pt idx="419">
                  <c:v>12/05/2021</c:v>
                </c:pt>
                <c:pt idx="420">
                  <c:v>13/05/2021</c:v>
                </c:pt>
                <c:pt idx="421">
                  <c:v>14/05/2021</c:v>
                </c:pt>
                <c:pt idx="422">
                  <c:v>15/05/2021</c:v>
                </c:pt>
                <c:pt idx="423">
                  <c:v>16/05/2021</c:v>
                </c:pt>
                <c:pt idx="424">
                  <c:v>17/05/2021</c:v>
                </c:pt>
                <c:pt idx="425">
                  <c:v>18/05/2021</c:v>
                </c:pt>
                <c:pt idx="426">
                  <c:v>19/05/2021</c:v>
                </c:pt>
                <c:pt idx="427">
                  <c:v>20/05/2021</c:v>
                </c:pt>
                <c:pt idx="428">
                  <c:v>21/05/2021</c:v>
                </c:pt>
                <c:pt idx="429">
                  <c:v>22/05/2021</c:v>
                </c:pt>
                <c:pt idx="430">
                  <c:v>23/05/2021</c:v>
                </c:pt>
                <c:pt idx="431">
                  <c:v>24/05/2021</c:v>
                </c:pt>
                <c:pt idx="432">
                  <c:v>25/05/2021</c:v>
                </c:pt>
                <c:pt idx="433">
                  <c:v>26/05/2021</c:v>
                </c:pt>
                <c:pt idx="434">
                  <c:v>27/05/2021</c:v>
                </c:pt>
                <c:pt idx="435">
                  <c:v>28/05/2021</c:v>
                </c:pt>
                <c:pt idx="436">
                  <c:v>29/05/2021</c:v>
                </c:pt>
                <c:pt idx="437">
                  <c:v>30/05/2021</c:v>
                </c:pt>
                <c:pt idx="438">
                  <c:v>31/05/2021</c:v>
                </c:pt>
                <c:pt idx="439">
                  <c:v>01/06/2021</c:v>
                </c:pt>
                <c:pt idx="440">
                  <c:v>02/06/2021</c:v>
                </c:pt>
                <c:pt idx="441">
                  <c:v>03/06/2021</c:v>
                </c:pt>
                <c:pt idx="442">
                  <c:v>04/06/2021</c:v>
                </c:pt>
                <c:pt idx="443">
                  <c:v>05/06/2021</c:v>
                </c:pt>
                <c:pt idx="444">
                  <c:v>06/06/2021</c:v>
                </c:pt>
                <c:pt idx="445">
                  <c:v>07/06/2021</c:v>
                </c:pt>
                <c:pt idx="446">
                  <c:v>08/06/2021</c:v>
                </c:pt>
                <c:pt idx="447">
                  <c:v>09/06/2021</c:v>
                </c:pt>
                <c:pt idx="448">
                  <c:v>10/06/2021</c:v>
                </c:pt>
                <c:pt idx="449">
                  <c:v>11/06/2021</c:v>
                </c:pt>
                <c:pt idx="450">
                  <c:v>12/06/2021</c:v>
                </c:pt>
                <c:pt idx="451">
                  <c:v>13/06/2021</c:v>
                </c:pt>
                <c:pt idx="452">
                  <c:v>14/06/2021</c:v>
                </c:pt>
                <c:pt idx="453">
                  <c:v>15/06/2021</c:v>
                </c:pt>
                <c:pt idx="454">
                  <c:v>16/06/2021</c:v>
                </c:pt>
                <c:pt idx="455">
                  <c:v>17/06/2021</c:v>
                </c:pt>
                <c:pt idx="456">
                  <c:v>18/06/2021</c:v>
                </c:pt>
                <c:pt idx="457">
                  <c:v>19/06/2021</c:v>
                </c:pt>
                <c:pt idx="458">
                  <c:v>20/06/2021</c:v>
                </c:pt>
                <c:pt idx="459">
                  <c:v>21/06/2021</c:v>
                </c:pt>
                <c:pt idx="460">
                  <c:v>22/06/2021</c:v>
                </c:pt>
                <c:pt idx="461">
                  <c:v>23/06/2021</c:v>
                </c:pt>
                <c:pt idx="462">
                  <c:v>24/06/2021</c:v>
                </c:pt>
                <c:pt idx="463">
                  <c:v>25/06/2021</c:v>
                </c:pt>
                <c:pt idx="464">
                  <c:v>26/06/2021</c:v>
                </c:pt>
                <c:pt idx="465">
                  <c:v>27/06/2021</c:v>
                </c:pt>
                <c:pt idx="466">
                  <c:v>28/06/2021</c:v>
                </c:pt>
                <c:pt idx="467">
                  <c:v>29/06/2021</c:v>
                </c:pt>
                <c:pt idx="468">
                  <c:v>30/06/2021</c:v>
                </c:pt>
                <c:pt idx="469">
                  <c:v>01/07/2021</c:v>
                </c:pt>
                <c:pt idx="470">
                  <c:v>02/07/2021</c:v>
                </c:pt>
                <c:pt idx="471">
                  <c:v>03/07/2021</c:v>
                </c:pt>
                <c:pt idx="472">
                  <c:v>04/07/2021</c:v>
                </c:pt>
                <c:pt idx="473">
                  <c:v>05/07/2021</c:v>
                </c:pt>
                <c:pt idx="474">
                  <c:v>06/07/2021</c:v>
                </c:pt>
                <c:pt idx="475">
                  <c:v>07/07/2021</c:v>
                </c:pt>
                <c:pt idx="476">
                  <c:v>08/07/2021</c:v>
                </c:pt>
                <c:pt idx="477">
                  <c:v>09/07/2021</c:v>
                </c:pt>
                <c:pt idx="478">
                  <c:v>10/07/2021</c:v>
                </c:pt>
                <c:pt idx="479">
                  <c:v>11/07/2021</c:v>
                </c:pt>
                <c:pt idx="480">
                  <c:v>12/07/2021</c:v>
                </c:pt>
                <c:pt idx="481">
                  <c:v>13/07/2021</c:v>
                </c:pt>
                <c:pt idx="482">
                  <c:v>14/07/2021</c:v>
                </c:pt>
                <c:pt idx="483">
                  <c:v>15/07/2021</c:v>
                </c:pt>
                <c:pt idx="484">
                  <c:v>16/07/2021</c:v>
                </c:pt>
                <c:pt idx="485">
                  <c:v>17/07/2021</c:v>
                </c:pt>
                <c:pt idx="486">
                  <c:v>18/07/2021</c:v>
                </c:pt>
                <c:pt idx="487">
                  <c:v>19/07/2021</c:v>
                </c:pt>
                <c:pt idx="488">
                  <c:v>20/07/2021</c:v>
                </c:pt>
                <c:pt idx="489">
                  <c:v>21/07/2021</c:v>
                </c:pt>
                <c:pt idx="490">
                  <c:v>22/07/2021</c:v>
                </c:pt>
                <c:pt idx="491">
                  <c:v>23/07/2021</c:v>
                </c:pt>
                <c:pt idx="492">
                  <c:v>24/07/2021</c:v>
                </c:pt>
                <c:pt idx="493">
                  <c:v>25/07/2021</c:v>
                </c:pt>
                <c:pt idx="494">
                  <c:v>26/07/2021</c:v>
                </c:pt>
                <c:pt idx="495">
                  <c:v>27/07/2021</c:v>
                </c:pt>
                <c:pt idx="496">
                  <c:v>28/07/2021</c:v>
                </c:pt>
                <c:pt idx="497">
                  <c:v>29/07/2021</c:v>
                </c:pt>
                <c:pt idx="498">
                  <c:v>30/07/2021</c:v>
                </c:pt>
                <c:pt idx="499">
                  <c:v>31/07/2021</c:v>
                </c:pt>
                <c:pt idx="500">
                  <c:v>01/08/2021</c:v>
                </c:pt>
                <c:pt idx="501">
                  <c:v>02/08/2021</c:v>
                </c:pt>
                <c:pt idx="502">
                  <c:v>03/08/2021</c:v>
                </c:pt>
                <c:pt idx="503">
                  <c:v>04/08/2021</c:v>
                </c:pt>
                <c:pt idx="504">
                  <c:v>05/08/2021</c:v>
                </c:pt>
                <c:pt idx="505">
                  <c:v>06/08/2021</c:v>
                </c:pt>
                <c:pt idx="506">
                  <c:v>07/08/2021</c:v>
                </c:pt>
                <c:pt idx="507">
                  <c:v>08/08/2021</c:v>
                </c:pt>
                <c:pt idx="508">
                  <c:v>09/08/2021</c:v>
                </c:pt>
                <c:pt idx="509">
                  <c:v>10/08/2021</c:v>
                </c:pt>
                <c:pt idx="510">
                  <c:v>11/08/2021</c:v>
                </c:pt>
                <c:pt idx="511">
                  <c:v>12/08/2021</c:v>
                </c:pt>
                <c:pt idx="512">
                  <c:v>13/08/2021</c:v>
                </c:pt>
                <c:pt idx="513">
                  <c:v>14/08/2021</c:v>
                </c:pt>
                <c:pt idx="514">
                  <c:v>15/08/2021</c:v>
                </c:pt>
                <c:pt idx="515">
                  <c:v>16/08/2021</c:v>
                </c:pt>
                <c:pt idx="516">
                  <c:v>17/08/2021</c:v>
                </c:pt>
                <c:pt idx="517">
                  <c:v>18/08/2021</c:v>
                </c:pt>
                <c:pt idx="518">
                  <c:v>19/08/2021</c:v>
                </c:pt>
                <c:pt idx="519">
                  <c:v>20/08/2021</c:v>
                </c:pt>
                <c:pt idx="520">
                  <c:v>21/08/2021</c:v>
                </c:pt>
                <c:pt idx="521">
                  <c:v>22/08/2021</c:v>
                </c:pt>
                <c:pt idx="522">
                  <c:v>23/08/2021</c:v>
                </c:pt>
                <c:pt idx="523">
                  <c:v>24/08/2021</c:v>
                </c:pt>
                <c:pt idx="524">
                  <c:v>25/08/2021</c:v>
                </c:pt>
                <c:pt idx="525">
                  <c:v>26/08/2021</c:v>
                </c:pt>
                <c:pt idx="526">
                  <c:v>27/08/2021</c:v>
                </c:pt>
                <c:pt idx="527">
                  <c:v>28/08/2021</c:v>
                </c:pt>
                <c:pt idx="528">
                  <c:v>29/08/2021</c:v>
                </c:pt>
                <c:pt idx="529">
                  <c:v>30/08/2021</c:v>
                </c:pt>
                <c:pt idx="530">
                  <c:v>31/08/2021</c:v>
                </c:pt>
                <c:pt idx="531">
                  <c:v>01/09/2021</c:v>
                </c:pt>
                <c:pt idx="532">
                  <c:v>02/09/2021</c:v>
                </c:pt>
                <c:pt idx="533">
                  <c:v>03/09/2021</c:v>
                </c:pt>
                <c:pt idx="534">
                  <c:v>04/09/2021</c:v>
                </c:pt>
                <c:pt idx="535">
                  <c:v>05/09/2021</c:v>
                </c:pt>
                <c:pt idx="536">
                  <c:v>06/09/2021</c:v>
                </c:pt>
                <c:pt idx="537">
                  <c:v>07/09/2021</c:v>
                </c:pt>
                <c:pt idx="538">
                  <c:v>08/09/2021</c:v>
                </c:pt>
                <c:pt idx="539">
                  <c:v>09/09/2021</c:v>
                </c:pt>
                <c:pt idx="540">
                  <c:v>10/09/2021</c:v>
                </c:pt>
                <c:pt idx="541">
                  <c:v>11/09/2021</c:v>
                </c:pt>
                <c:pt idx="542">
                  <c:v>12/09/2021</c:v>
                </c:pt>
                <c:pt idx="543">
                  <c:v>13/09/2021</c:v>
                </c:pt>
                <c:pt idx="544">
                  <c:v>14/09/2021</c:v>
                </c:pt>
                <c:pt idx="545">
                  <c:v>15/09/2021</c:v>
                </c:pt>
                <c:pt idx="546">
                  <c:v>16/09/2021</c:v>
                </c:pt>
                <c:pt idx="547">
                  <c:v>17/09/2021</c:v>
                </c:pt>
                <c:pt idx="548">
                  <c:v>18/09/2021</c:v>
                </c:pt>
                <c:pt idx="549">
                  <c:v>19/09/2021</c:v>
                </c:pt>
                <c:pt idx="550">
                  <c:v>20/09/2021</c:v>
                </c:pt>
                <c:pt idx="551">
                  <c:v>21/09/2021</c:v>
                </c:pt>
                <c:pt idx="552">
                  <c:v>22/09/2021</c:v>
                </c:pt>
                <c:pt idx="553">
                  <c:v>23/09/2021</c:v>
                </c:pt>
                <c:pt idx="554">
                  <c:v>24/09/2021</c:v>
                </c:pt>
                <c:pt idx="555">
                  <c:v>25/09/2021</c:v>
                </c:pt>
                <c:pt idx="556">
                  <c:v>26/09/2021</c:v>
                </c:pt>
                <c:pt idx="557">
                  <c:v>27/09/2021</c:v>
                </c:pt>
                <c:pt idx="558">
                  <c:v>28/09/2021</c:v>
                </c:pt>
                <c:pt idx="559">
                  <c:v>29/09/2021</c:v>
                </c:pt>
                <c:pt idx="560">
                  <c:v>30/09/2021</c:v>
                </c:pt>
                <c:pt idx="561">
                  <c:v>01/10/2021</c:v>
                </c:pt>
                <c:pt idx="562">
                  <c:v>02/10/2021</c:v>
                </c:pt>
                <c:pt idx="563">
                  <c:v>03/10/2021</c:v>
                </c:pt>
                <c:pt idx="564">
                  <c:v>04/10/2021</c:v>
                </c:pt>
                <c:pt idx="565">
                  <c:v>05/10/2021</c:v>
                </c:pt>
                <c:pt idx="566">
                  <c:v>06/10/2021</c:v>
                </c:pt>
                <c:pt idx="567">
                  <c:v>07/10/2021</c:v>
                </c:pt>
                <c:pt idx="568">
                  <c:v>08/10/2021</c:v>
                </c:pt>
                <c:pt idx="569">
                  <c:v>09/10/2021</c:v>
                </c:pt>
                <c:pt idx="570">
                  <c:v>10/10/2021</c:v>
                </c:pt>
                <c:pt idx="571">
                  <c:v>11/10/2021</c:v>
                </c:pt>
                <c:pt idx="572">
                  <c:v>12/10/2021</c:v>
                </c:pt>
                <c:pt idx="573">
                  <c:v>13/10/2021</c:v>
                </c:pt>
                <c:pt idx="574">
                  <c:v>14/10/2021</c:v>
                </c:pt>
                <c:pt idx="575">
                  <c:v>15/10/2021</c:v>
                </c:pt>
                <c:pt idx="576">
                  <c:v>16/10/2021</c:v>
                </c:pt>
                <c:pt idx="577">
                  <c:v>17/10/2021</c:v>
                </c:pt>
                <c:pt idx="578">
                  <c:v>18/10/2021</c:v>
                </c:pt>
                <c:pt idx="579">
                  <c:v>19/10/2021</c:v>
                </c:pt>
                <c:pt idx="580">
                  <c:v>20/10/2021</c:v>
                </c:pt>
                <c:pt idx="581">
                  <c:v>21/10/2021</c:v>
                </c:pt>
                <c:pt idx="582">
                  <c:v>22/10/2021</c:v>
                </c:pt>
                <c:pt idx="583">
                  <c:v>23/10/2021</c:v>
                </c:pt>
                <c:pt idx="584">
                  <c:v>24/10/2021</c:v>
                </c:pt>
                <c:pt idx="585">
                  <c:v>25/10/2021</c:v>
                </c:pt>
                <c:pt idx="586">
                  <c:v>26/10/2021</c:v>
                </c:pt>
                <c:pt idx="587">
                  <c:v>27/10/2021</c:v>
                </c:pt>
                <c:pt idx="588">
                  <c:v>28/10/2021</c:v>
                </c:pt>
                <c:pt idx="589">
                  <c:v>29/10/2021</c:v>
                </c:pt>
                <c:pt idx="590">
                  <c:v>30/10/2021</c:v>
                </c:pt>
                <c:pt idx="591">
                  <c:v>31/10/2021</c:v>
                </c:pt>
                <c:pt idx="592">
                  <c:v>01/11/2021</c:v>
                </c:pt>
                <c:pt idx="593">
                  <c:v>02/11/2021</c:v>
                </c:pt>
                <c:pt idx="594">
                  <c:v>03/11/2021</c:v>
                </c:pt>
                <c:pt idx="595">
                  <c:v>04/11/2021</c:v>
                </c:pt>
                <c:pt idx="596">
                  <c:v>05/11/2021</c:v>
                </c:pt>
                <c:pt idx="597">
                  <c:v>06/11/2021</c:v>
                </c:pt>
                <c:pt idx="598">
                  <c:v>07/11/2021</c:v>
                </c:pt>
                <c:pt idx="599">
                  <c:v>08/11/2021</c:v>
                </c:pt>
                <c:pt idx="600">
                  <c:v>09/11/2021</c:v>
                </c:pt>
                <c:pt idx="601">
                  <c:v>10/11/2021</c:v>
                </c:pt>
                <c:pt idx="602">
                  <c:v>11/11/2021</c:v>
                </c:pt>
                <c:pt idx="603">
                  <c:v>12/11/2021</c:v>
                </c:pt>
                <c:pt idx="604">
                  <c:v>13/11/2021</c:v>
                </c:pt>
                <c:pt idx="605">
                  <c:v>14/11/2021</c:v>
                </c:pt>
                <c:pt idx="606">
                  <c:v>15/11/2021</c:v>
                </c:pt>
                <c:pt idx="607">
                  <c:v>16/11/2021</c:v>
                </c:pt>
                <c:pt idx="608">
                  <c:v>17/11/2021</c:v>
                </c:pt>
                <c:pt idx="609">
                  <c:v>18/11/2021</c:v>
                </c:pt>
                <c:pt idx="610">
                  <c:v>19/11/2021</c:v>
                </c:pt>
                <c:pt idx="611">
                  <c:v>20/11/2021</c:v>
                </c:pt>
                <c:pt idx="612">
                  <c:v>21/11/2021</c:v>
                </c:pt>
                <c:pt idx="613">
                  <c:v>22/11/2021</c:v>
                </c:pt>
                <c:pt idx="614">
                  <c:v>23/11/2021</c:v>
                </c:pt>
                <c:pt idx="615">
                  <c:v>24/11/2021</c:v>
                </c:pt>
                <c:pt idx="616">
                  <c:v>25/11/2021</c:v>
                </c:pt>
                <c:pt idx="617">
                  <c:v>26/11/2021</c:v>
                </c:pt>
                <c:pt idx="618">
                  <c:v>27/11/2021</c:v>
                </c:pt>
                <c:pt idx="619">
                  <c:v>28/11/2021</c:v>
                </c:pt>
                <c:pt idx="620">
                  <c:v>29/11/2021</c:v>
                </c:pt>
                <c:pt idx="621">
                  <c:v>30/11/2021</c:v>
                </c:pt>
                <c:pt idx="622">
                  <c:v>01/12/2021</c:v>
                </c:pt>
                <c:pt idx="623">
                  <c:v>02/12/2021</c:v>
                </c:pt>
                <c:pt idx="624">
                  <c:v>03/12/2021</c:v>
                </c:pt>
                <c:pt idx="625">
                  <c:v>04/12/2021</c:v>
                </c:pt>
                <c:pt idx="626">
                  <c:v>05/12/2021</c:v>
                </c:pt>
                <c:pt idx="627">
                  <c:v>06/12/2021</c:v>
                </c:pt>
                <c:pt idx="628">
                  <c:v>07/12/2021</c:v>
                </c:pt>
                <c:pt idx="629">
                  <c:v>08/12/2021</c:v>
                </c:pt>
                <c:pt idx="630">
                  <c:v>09/12/2021</c:v>
                </c:pt>
                <c:pt idx="631">
                  <c:v>10/12/2021</c:v>
                </c:pt>
                <c:pt idx="632">
                  <c:v>11/12/2021</c:v>
                </c:pt>
                <c:pt idx="633">
                  <c:v>12/12/2021</c:v>
                </c:pt>
                <c:pt idx="634">
                  <c:v>13/12/2021</c:v>
                </c:pt>
                <c:pt idx="635">
                  <c:v>14/12/2021</c:v>
                </c:pt>
                <c:pt idx="636">
                  <c:v>15/12/2021</c:v>
                </c:pt>
                <c:pt idx="637">
                  <c:v>16/12/2021</c:v>
                </c:pt>
                <c:pt idx="638">
                  <c:v>17/12/2021</c:v>
                </c:pt>
                <c:pt idx="639">
                  <c:v>18/12/2021</c:v>
                </c:pt>
                <c:pt idx="640">
                  <c:v>19/12/2021</c:v>
                </c:pt>
                <c:pt idx="641">
                  <c:v>20/12/2021</c:v>
                </c:pt>
                <c:pt idx="642">
                  <c:v>21/12/2021</c:v>
                </c:pt>
                <c:pt idx="643">
                  <c:v>22/12/2021</c:v>
                </c:pt>
                <c:pt idx="644">
                  <c:v>23/12/2021</c:v>
                </c:pt>
                <c:pt idx="645">
                  <c:v>24/12/2021</c:v>
                </c:pt>
                <c:pt idx="646">
                  <c:v>25/12/2021</c:v>
                </c:pt>
                <c:pt idx="647">
                  <c:v>26/12/2021</c:v>
                </c:pt>
                <c:pt idx="648">
                  <c:v>27/12/2021</c:v>
                </c:pt>
                <c:pt idx="649">
                  <c:v>28/12/2021</c:v>
                </c:pt>
                <c:pt idx="650">
                  <c:v>29/12/2021</c:v>
                </c:pt>
                <c:pt idx="651">
                  <c:v>30/12/2021</c:v>
                </c:pt>
                <c:pt idx="652">
                  <c:v>31/12/2021</c:v>
                </c:pt>
                <c:pt idx="653">
                  <c:v>01/01/2022</c:v>
                </c:pt>
                <c:pt idx="654">
                  <c:v>02/01/2022</c:v>
                </c:pt>
                <c:pt idx="655">
                  <c:v>03/01/2022</c:v>
                </c:pt>
                <c:pt idx="656">
                  <c:v>04/01/2022</c:v>
                </c:pt>
                <c:pt idx="657">
                  <c:v>05/01/2022</c:v>
                </c:pt>
                <c:pt idx="658">
                  <c:v>06/01/2022</c:v>
                </c:pt>
                <c:pt idx="659">
                  <c:v>07/01/2022</c:v>
                </c:pt>
                <c:pt idx="660">
                  <c:v>08/01/2022</c:v>
                </c:pt>
                <c:pt idx="661">
                  <c:v>09/01/2022</c:v>
                </c:pt>
                <c:pt idx="662">
                  <c:v>10/01/2022</c:v>
                </c:pt>
                <c:pt idx="663">
                  <c:v>11/01/2022</c:v>
                </c:pt>
                <c:pt idx="664">
                  <c:v>12/01/2022</c:v>
                </c:pt>
                <c:pt idx="665">
                  <c:v>13/01/2022</c:v>
                </c:pt>
                <c:pt idx="666">
                  <c:v>14/01/2022</c:v>
                </c:pt>
                <c:pt idx="667">
                  <c:v>15/01/2022</c:v>
                </c:pt>
                <c:pt idx="668">
                  <c:v>16/01/2022</c:v>
                </c:pt>
                <c:pt idx="669">
                  <c:v>17/01/2022</c:v>
                </c:pt>
                <c:pt idx="670">
                  <c:v>18/01/2022</c:v>
                </c:pt>
                <c:pt idx="671">
                  <c:v>19/01/2022</c:v>
                </c:pt>
                <c:pt idx="672">
                  <c:v>20/01/2022</c:v>
                </c:pt>
                <c:pt idx="673">
                  <c:v>21/01/2022</c:v>
                </c:pt>
                <c:pt idx="674">
                  <c:v>22/01/2022</c:v>
                </c:pt>
                <c:pt idx="675">
                  <c:v>23/01/2022</c:v>
                </c:pt>
                <c:pt idx="676">
                  <c:v>24/01/2022</c:v>
                </c:pt>
                <c:pt idx="677">
                  <c:v>25/01/2022</c:v>
                </c:pt>
                <c:pt idx="678">
                  <c:v>26/01/2022</c:v>
                </c:pt>
                <c:pt idx="679">
                  <c:v>27/01/2022</c:v>
                </c:pt>
                <c:pt idx="680">
                  <c:v>28/01/2022</c:v>
                </c:pt>
                <c:pt idx="681">
                  <c:v>29/01/2022</c:v>
                </c:pt>
                <c:pt idx="682">
                  <c:v>30/01/2022</c:v>
                </c:pt>
                <c:pt idx="683">
                  <c:v>31/01/2022</c:v>
                </c:pt>
                <c:pt idx="684">
                  <c:v>01/02/2022</c:v>
                </c:pt>
                <c:pt idx="685">
                  <c:v>02/02/2022</c:v>
                </c:pt>
                <c:pt idx="686">
                  <c:v>03/02/2022</c:v>
                </c:pt>
                <c:pt idx="687">
                  <c:v>04/02/2022</c:v>
                </c:pt>
                <c:pt idx="688">
                  <c:v>05/02/2022</c:v>
                </c:pt>
                <c:pt idx="689">
                  <c:v>06/02/2022</c:v>
                </c:pt>
                <c:pt idx="690">
                  <c:v>07/02/2022</c:v>
                </c:pt>
                <c:pt idx="691">
                  <c:v>08/02/2022</c:v>
                </c:pt>
                <c:pt idx="692">
                  <c:v>09/02/2022</c:v>
                </c:pt>
                <c:pt idx="693">
                  <c:v>10/02/2022</c:v>
                </c:pt>
                <c:pt idx="694">
                  <c:v>11/02/2022</c:v>
                </c:pt>
                <c:pt idx="695">
                  <c:v>12/02/2022</c:v>
                </c:pt>
                <c:pt idx="696">
                  <c:v>13/02/2022</c:v>
                </c:pt>
                <c:pt idx="697">
                  <c:v>14/02/2022</c:v>
                </c:pt>
                <c:pt idx="698">
                  <c:v>15/02/2022</c:v>
                </c:pt>
                <c:pt idx="699">
                  <c:v>16/02/2022</c:v>
                </c:pt>
                <c:pt idx="700">
                  <c:v>17/02/2022</c:v>
                </c:pt>
                <c:pt idx="701">
                  <c:v>18/02/2022</c:v>
                </c:pt>
                <c:pt idx="702">
                  <c:v>19/02/2022</c:v>
                </c:pt>
                <c:pt idx="703">
                  <c:v>20/02/2022</c:v>
                </c:pt>
                <c:pt idx="704">
                  <c:v>21/02/2022</c:v>
                </c:pt>
                <c:pt idx="705">
                  <c:v>22/02/2022</c:v>
                </c:pt>
                <c:pt idx="706">
                  <c:v>23/02/2022</c:v>
                </c:pt>
                <c:pt idx="707">
                  <c:v>24/02/2022</c:v>
                </c:pt>
                <c:pt idx="708">
                  <c:v>25/02/2022</c:v>
                </c:pt>
                <c:pt idx="709">
                  <c:v>26/02/2022</c:v>
                </c:pt>
                <c:pt idx="710">
                  <c:v>27/02/2022</c:v>
                </c:pt>
                <c:pt idx="711">
                  <c:v>28/02/2022</c:v>
                </c:pt>
                <c:pt idx="712">
                  <c:v>01/03/2022</c:v>
                </c:pt>
                <c:pt idx="713">
                  <c:v>02/03/2022</c:v>
                </c:pt>
                <c:pt idx="714">
                  <c:v>03/03/2022</c:v>
                </c:pt>
                <c:pt idx="715">
                  <c:v>04/03/2022</c:v>
                </c:pt>
                <c:pt idx="716">
                  <c:v>05/03/2022</c:v>
                </c:pt>
                <c:pt idx="717">
                  <c:v>06/03/2022</c:v>
                </c:pt>
                <c:pt idx="718">
                  <c:v>07/03/2022</c:v>
                </c:pt>
                <c:pt idx="719">
                  <c:v>08/03/2022</c:v>
                </c:pt>
                <c:pt idx="720">
                  <c:v>09/03/2022</c:v>
                </c:pt>
                <c:pt idx="721">
                  <c:v>10/03/2022</c:v>
                </c:pt>
                <c:pt idx="722">
                  <c:v>11/03/2022</c:v>
                </c:pt>
                <c:pt idx="723">
                  <c:v>12/03/2022</c:v>
                </c:pt>
                <c:pt idx="724">
                  <c:v>13/03/2022</c:v>
                </c:pt>
                <c:pt idx="725">
                  <c:v>14/03/2022</c:v>
                </c:pt>
                <c:pt idx="726">
                  <c:v>15/03/2022</c:v>
                </c:pt>
                <c:pt idx="727">
                  <c:v>16/03/2022</c:v>
                </c:pt>
                <c:pt idx="728">
                  <c:v>17/03/2022</c:v>
                </c:pt>
                <c:pt idx="729">
                  <c:v>18/03/2022</c:v>
                </c:pt>
                <c:pt idx="730">
                  <c:v>19/03/2022</c:v>
                </c:pt>
                <c:pt idx="731">
                  <c:v>20/03/2022</c:v>
                </c:pt>
                <c:pt idx="732">
                  <c:v>21/03/2022</c:v>
                </c:pt>
                <c:pt idx="733">
                  <c:v>22/03/2022</c:v>
                </c:pt>
                <c:pt idx="734">
                  <c:v>23/03/2022</c:v>
                </c:pt>
                <c:pt idx="735">
                  <c:v>24/03/2022</c:v>
                </c:pt>
                <c:pt idx="736">
                  <c:v>25/03/2022</c:v>
                </c:pt>
              </c:strCache>
            </c:strRef>
          </c:cat>
          <c:val>
            <c:numRef>
              <c:f>'Reproduction Rate'!$B$4:$B$740</c:f>
              <c:numCache>
                <c:formatCode>General</c:formatCode>
                <c:ptCount val="737"/>
                <c:pt idx="0">
                  <c:v>2.2799999999999998</c:v>
                </c:pt>
                <c:pt idx="1">
                  <c:v>2.3199999999999998</c:v>
                </c:pt>
                <c:pt idx="2">
                  <c:v>2.36</c:v>
                </c:pt>
                <c:pt idx="3">
                  <c:v>2.4300000000000002</c:v>
                </c:pt>
                <c:pt idx="4">
                  <c:v>2.59</c:v>
                </c:pt>
                <c:pt idx="5">
                  <c:v>2.5499999999999998</c:v>
                </c:pt>
                <c:pt idx="6">
                  <c:v>2.38</c:v>
                </c:pt>
                <c:pt idx="7">
                  <c:v>2.17</c:v>
                </c:pt>
                <c:pt idx="8">
                  <c:v>1.88</c:v>
                </c:pt>
                <c:pt idx="9">
                  <c:v>1.53</c:v>
                </c:pt>
                <c:pt idx="10">
                  <c:v>1.3</c:v>
                </c:pt>
                <c:pt idx="11">
                  <c:v>1.08</c:v>
                </c:pt>
                <c:pt idx="12">
                  <c:v>0.95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0.97</c:v>
                </c:pt>
                <c:pt idx="17">
                  <c:v>0.97</c:v>
                </c:pt>
                <c:pt idx="18">
                  <c:v>0.97</c:v>
                </c:pt>
                <c:pt idx="19">
                  <c:v>1.03</c:v>
                </c:pt>
                <c:pt idx="20">
                  <c:v>1.1000000000000001</c:v>
                </c:pt>
                <c:pt idx="21">
                  <c:v>1.1100000000000001</c:v>
                </c:pt>
                <c:pt idx="22">
                  <c:v>1.1399999999999999</c:v>
                </c:pt>
                <c:pt idx="23">
                  <c:v>1.2</c:v>
                </c:pt>
                <c:pt idx="24">
                  <c:v>1.33</c:v>
                </c:pt>
                <c:pt idx="25">
                  <c:v>1.36</c:v>
                </c:pt>
                <c:pt idx="26">
                  <c:v>1.4</c:v>
                </c:pt>
                <c:pt idx="27">
                  <c:v>1.39</c:v>
                </c:pt>
                <c:pt idx="28">
                  <c:v>1.41</c:v>
                </c:pt>
                <c:pt idx="29">
                  <c:v>1.49</c:v>
                </c:pt>
                <c:pt idx="30">
                  <c:v>1.54</c:v>
                </c:pt>
                <c:pt idx="31">
                  <c:v>1.46</c:v>
                </c:pt>
                <c:pt idx="32">
                  <c:v>1.44</c:v>
                </c:pt>
                <c:pt idx="33">
                  <c:v>1.44</c:v>
                </c:pt>
                <c:pt idx="34">
                  <c:v>1.45</c:v>
                </c:pt>
                <c:pt idx="35">
                  <c:v>1.47</c:v>
                </c:pt>
                <c:pt idx="36">
                  <c:v>1.43</c:v>
                </c:pt>
                <c:pt idx="37">
                  <c:v>1.37</c:v>
                </c:pt>
                <c:pt idx="38">
                  <c:v>1.37</c:v>
                </c:pt>
                <c:pt idx="39">
                  <c:v>1.39</c:v>
                </c:pt>
                <c:pt idx="40">
                  <c:v>1.41</c:v>
                </c:pt>
                <c:pt idx="41">
                  <c:v>1.45</c:v>
                </c:pt>
                <c:pt idx="42">
                  <c:v>1.43</c:v>
                </c:pt>
                <c:pt idx="43">
                  <c:v>1.44</c:v>
                </c:pt>
                <c:pt idx="44">
                  <c:v>1.47</c:v>
                </c:pt>
                <c:pt idx="45">
                  <c:v>1.48</c:v>
                </c:pt>
                <c:pt idx="46">
                  <c:v>1.45</c:v>
                </c:pt>
                <c:pt idx="47">
                  <c:v>1.41</c:v>
                </c:pt>
                <c:pt idx="48">
                  <c:v>1.38</c:v>
                </c:pt>
                <c:pt idx="49">
                  <c:v>1.42</c:v>
                </c:pt>
                <c:pt idx="50">
                  <c:v>1.48</c:v>
                </c:pt>
                <c:pt idx="51">
                  <c:v>1.49</c:v>
                </c:pt>
                <c:pt idx="52">
                  <c:v>1.49</c:v>
                </c:pt>
                <c:pt idx="53">
                  <c:v>1.5</c:v>
                </c:pt>
                <c:pt idx="54">
                  <c:v>1.49</c:v>
                </c:pt>
                <c:pt idx="55">
                  <c:v>1.46</c:v>
                </c:pt>
                <c:pt idx="56">
                  <c:v>1.43</c:v>
                </c:pt>
                <c:pt idx="57">
                  <c:v>1.43</c:v>
                </c:pt>
                <c:pt idx="58">
                  <c:v>1.44</c:v>
                </c:pt>
                <c:pt idx="59">
                  <c:v>1.44</c:v>
                </c:pt>
                <c:pt idx="60">
                  <c:v>1.41</c:v>
                </c:pt>
                <c:pt idx="61">
                  <c:v>1.36</c:v>
                </c:pt>
                <c:pt idx="62">
                  <c:v>1.34</c:v>
                </c:pt>
                <c:pt idx="63">
                  <c:v>1.33</c:v>
                </c:pt>
                <c:pt idx="64">
                  <c:v>1.32</c:v>
                </c:pt>
                <c:pt idx="65">
                  <c:v>1.34</c:v>
                </c:pt>
                <c:pt idx="66">
                  <c:v>1.33</c:v>
                </c:pt>
                <c:pt idx="67">
                  <c:v>1.33</c:v>
                </c:pt>
                <c:pt idx="68">
                  <c:v>1.34</c:v>
                </c:pt>
                <c:pt idx="69">
                  <c:v>1.39</c:v>
                </c:pt>
                <c:pt idx="70">
                  <c:v>1.39</c:v>
                </c:pt>
                <c:pt idx="71">
                  <c:v>1.41</c:v>
                </c:pt>
                <c:pt idx="72">
                  <c:v>1.41</c:v>
                </c:pt>
                <c:pt idx="73">
                  <c:v>1.4</c:v>
                </c:pt>
                <c:pt idx="74">
                  <c:v>1.4</c:v>
                </c:pt>
                <c:pt idx="75">
                  <c:v>1.41</c:v>
                </c:pt>
                <c:pt idx="76">
                  <c:v>1.42</c:v>
                </c:pt>
                <c:pt idx="77">
                  <c:v>1.46</c:v>
                </c:pt>
                <c:pt idx="78">
                  <c:v>1.43</c:v>
                </c:pt>
                <c:pt idx="79">
                  <c:v>1.39</c:v>
                </c:pt>
                <c:pt idx="80">
                  <c:v>1.36</c:v>
                </c:pt>
                <c:pt idx="81">
                  <c:v>1.35</c:v>
                </c:pt>
                <c:pt idx="82">
                  <c:v>1.34</c:v>
                </c:pt>
                <c:pt idx="83">
                  <c:v>1.33</c:v>
                </c:pt>
                <c:pt idx="84">
                  <c:v>1.34</c:v>
                </c:pt>
                <c:pt idx="85">
                  <c:v>1.36</c:v>
                </c:pt>
                <c:pt idx="86">
                  <c:v>1.37</c:v>
                </c:pt>
                <c:pt idx="87">
                  <c:v>1.37</c:v>
                </c:pt>
                <c:pt idx="88">
                  <c:v>1.34</c:v>
                </c:pt>
                <c:pt idx="89">
                  <c:v>1.31</c:v>
                </c:pt>
                <c:pt idx="90">
                  <c:v>1.3</c:v>
                </c:pt>
                <c:pt idx="91">
                  <c:v>1.27</c:v>
                </c:pt>
                <c:pt idx="92">
                  <c:v>1.28</c:v>
                </c:pt>
                <c:pt idx="93">
                  <c:v>1.31</c:v>
                </c:pt>
                <c:pt idx="94">
                  <c:v>1.33</c:v>
                </c:pt>
                <c:pt idx="95">
                  <c:v>1.34</c:v>
                </c:pt>
                <c:pt idx="96">
                  <c:v>1.36</c:v>
                </c:pt>
                <c:pt idx="97">
                  <c:v>1.37</c:v>
                </c:pt>
                <c:pt idx="98">
                  <c:v>1.37</c:v>
                </c:pt>
                <c:pt idx="99">
                  <c:v>1.37</c:v>
                </c:pt>
                <c:pt idx="100">
                  <c:v>1.36</c:v>
                </c:pt>
                <c:pt idx="101">
                  <c:v>1.36</c:v>
                </c:pt>
                <c:pt idx="102">
                  <c:v>1.37</c:v>
                </c:pt>
                <c:pt idx="103">
                  <c:v>1.37</c:v>
                </c:pt>
                <c:pt idx="104">
                  <c:v>1.37</c:v>
                </c:pt>
                <c:pt idx="105">
                  <c:v>1.36</c:v>
                </c:pt>
                <c:pt idx="106">
                  <c:v>1.36</c:v>
                </c:pt>
                <c:pt idx="107">
                  <c:v>1.36</c:v>
                </c:pt>
                <c:pt idx="108">
                  <c:v>1.34</c:v>
                </c:pt>
                <c:pt idx="109">
                  <c:v>1.34</c:v>
                </c:pt>
                <c:pt idx="110">
                  <c:v>1.33</c:v>
                </c:pt>
                <c:pt idx="111">
                  <c:v>1.31</c:v>
                </c:pt>
                <c:pt idx="112">
                  <c:v>1.31</c:v>
                </c:pt>
                <c:pt idx="113">
                  <c:v>1.29</c:v>
                </c:pt>
                <c:pt idx="114">
                  <c:v>1.27</c:v>
                </c:pt>
                <c:pt idx="115">
                  <c:v>1.25</c:v>
                </c:pt>
                <c:pt idx="116">
                  <c:v>1.23</c:v>
                </c:pt>
                <c:pt idx="117">
                  <c:v>1.2</c:v>
                </c:pt>
                <c:pt idx="118">
                  <c:v>1.1599999999999999</c:v>
                </c:pt>
                <c:pt idx="119">
                  <c:v>1.1299999999999999</c:v>
                </c:pt>
                <c:pt idx="120">
                  <c:v>1.1100000000000001</c:v>
                </c:pt>
                <c:pt idx="121">
                  <c:v>1.0900000000000001</c:v>
                </c:pt>
                <c:pt idx="122">
                  <c:v>1.07</c:v>
                </c:pt>
                <c:pt idx="123">
                  <c:v>1.05</c:v>
                </c:pt>
                <c:pt idx="124">
                  <c:v>1.03</c:v>
                </c:pt>
                <c:pt idx="125">
                  <c:v>1.02</c:v>
                </c:pt>
                <c:pt idx="126">
                  <c:v>1</c:v>
                </c:pt>
                <c:pt idx="127">
                  <c:v>0.99</c:v>
                </c:pt>
                <c:pt idx="128">
                  <c:v>0.96</c:v>
                </c:pt>
                <c:pt idx="129">
                  <c:v>0.94</c:v>
                </c:pt>
                <c:pt idx="130">
                  <c:v>0.92</c:v>
                </c:pt>
                <c:pt idx="131">
                  <c:v>0.9</c:v>
                </c:pt>
                <c:pt idx="132">
                  <c:v>0.89</c:v>
                </c:pt>
                <c:pt idx="133">
                  <c:v>0.88</c:v>
                </c:pt>
                <c:pt idx="134">
                  <c:v>0.86</c:v>
                </c:pt>
                <c:pt idx="135">
                  <c:v>0.83</c:v>
                </c:pt>
                <c:pt idx="136">
                  <c:v>0.81</c:v>
                </c:pt>
                <c:pt idx="137">
                  <c:v>0.79</c:v>
                </c:pt>
                <c:pt idx="138">
                  <c:v>0.78</c:v>
                </c:pt>
                <c:pt idx="139">
                  <c:v>0.77</c:v>
                </c:pt>
                <c:pt idx="140">
                  <c:v>0.76</c:v>
                </c:pt>
                <c:pt idx="141">
                  <c:v>0.74</c:v>
                </c:pt>
                <c:pt idx="142">
                  <c:v>0.73</c:v>
                </c:pt>
                <c:pt idx="143">
                  <c:v>0.71</c:v>
                </c:pt>
                <c:pt idx="144">
                  <c:v>0.68</c:v>
                </c:pt>
                <c:pt idx="145">
                  <c:v>0.65</c:v>
                </c:pt>
                <c:pt idx="146">
                  <c:v>0.63</c:v>
                </c:pt>
                <c:pt idx="147">
                  <c:v>0.64</c:v>
                </c:pt>
                <c:pt idx="148">
                  <c:v>0.67</c:v>
                </c:pt>
                <c:pt idx="149">
                  <c:v>0.67</c:v>
                </c:pt>
                <c:pt idx="150">
                  <c:v>0.68</c:v>
                </c:pt>
                <c:pt idx="151">
                  <c:v>0.68</c:v>
                </c:pt>
                <c:pt idx="152">
                  <c:v>0.69</c:v>
                </c:pt>
                <c:pt idx="153">
                  <c:v>0.69</c:v>
                </c:pt>
                <c:pt idx="154">
                  <c:v>0.69</c:v>
                </c:pt>
                <c:pt idx="155">
                  <c:v>0.68</c:v>
                </c:pt>
                <c:pt idx="156">
                  <c:v>0.69</c:v>
                </c:pt>
                <c:pt idx="157">
                  <c:v>0.68</c:v>
                </c:pt>
                <c:pt idx="158">
                  <c:v>0.68</c:v>
                </c:pt>
                <c:pt idx="159">
                  <c:v>0.68</c:v>
                </c:pt>
                <c:pt idx="160">
                  <c:v>0.68</c:v>
                </c:pt>
                <c:pt idx="161">
                  <c:v>0.68</c:v>
                </c:pt>
                <c:pt idx="162">
                  <c:v>0.68</c:v>
                </c:pt>
                <c:pt idx="163">
                  <c:v>0.72</c:v>
                </c:pt>
                <c:pt idx="164">
                  <c:v>0.75</c:v>
                </c:pt>
                <c:pt idx="165">
                  <c:v>0.76</c:v>
                </c:pt>
                <c:pt idx="166">
                  <c:v>0.76</c:v>
                </c:pt>
                <c:pt idx="167">
                  <c:v>0.76</c:v>
                </c:pt>
                <c:pt idx="168">
                  <c:v>0.75</c:v>
                </c:pt>
                <c:pt idx="169">
                  <c:v>0.75</c:v>
                </c:pt>
                <c:pt idx="170">
                  <c:v>0.75</c:v>
                </c:pt>
                <c:pt idx="171">
                  <c:v>0.76</c:v>
                </c:pt>
                <c:pt idx="172">
                  <c:v>0.77</c:v>
                </c:pt>
                <c:pt idx="173">
                  <c:v>0.79</c:v>
                </c:pt>
                <c:pt idx="174">
                  <c:v>0.81</c:v>
                </c:pt>
                <c:pt idx="175">
                  <c:v>0.83</c:v>
                </c:pt>
                <c:pt idx="176">
                  <c:v>0.84</c:v>
                </c:pt>
                <c:pt idx="177">
                  <c:v>0.85</c:v>
                </c:pt>
                <c:pt idx="178">
                  <c:v>0.86</c:v>
                </c:pt>
                <c:pt idx="179">
                  <c:v>0.87</c:v>
                </c:pt>
                <c:pt idx="180">
                  <c:v>0.89</c:v>
                </c:pt>
                <c:pt idx="181">
                  <c:v>0.92</c:v>
                </c:pt>
                <c:pt idx="182">
                  <c:v>0.94</c:v>
                </c:pt>
                <c:pt idx="183">
                  <c:v>0.96</c:v>
                </c:pt>
                <c:pt idx="184">
                  <c:v>0.95</c:v>
                </c:pt>
                <c:pt idx="185">
                  <c:v>0.94</c:v>
                </c:pt>
                <c:pt idx="186">
                  <c:v>0.93</c:v>
                </c:pt>
                <c:pt idx="187">
                  <c:v>0.93</c:v>
                </c:pt>
                <c:pt idx="188">
                  <c:v>0.92</c:v>
                </c:pt>
                <c:pt idx="189">
                  <c:v>0.9</c:v>
                </c:pt>
                <c:pt idx="190">
                  <c:v>0.88</c:v>
                </c:pt>
                <c:pt idx="191">
                  <c:v>0.86</c:v>
                </c:pt>
                <c:pt idx="192">
                  <c:v>0.89</c:v>
                </c:pt>
                <c:pt idx="193">
                  <c:v>0.92</c:v>
                </c:pt>
                <c:pt idx="194">
                  <c:v>0.95</c:v>
                </c:pt>
                <c:pt idx="195">
                  <c:v>0.98</c:v>
                </c:pt>
                <c:pt idx="196">
                  <c:v>1.01</c:v>
                </c:pt>
                <c:pt idx="197">
                  <c:v>1.02</c:v>
                </c:pt>
                <c:pt idx="198">
                  <c:v>1.03</c:v>
                </c:pt>
                <c:pt idx="199">
                  <c:v>1.03</c:v>
                </c:pt>
                <c:pt idx="200">
                  <c:v>1.03</c:v>
                </c:pt>
                <c:pt idx="201">
                  <c:v>1.03</c:v>
                </c:pt>
                <c:pt idx="202">
                  <c:v>1.04</c:v>
                </c:pt>
                <c:pt idx="203">
                  <c:v>1.04</c:v>
                </c:pt>
                <c:pt idx="204">
                  <c:v>1.05</c:v>
                </c:pt>
                <c:pt idx="205">
                  <c:v>1.08</c:v>
                </c:pt>
                <c:pt idx="206">
                  <c:v>1.06</c:v>
                </c:pt>
                <c:pt idx="207">
                  <c:v>1.04</c:v>
                </c:pt>
                <c:pt idx="208">
                  <c:v>1.04</c:v>
                </c:pt>
                <c:pt idx="209">
                  <c:v>1.04</c:v>
                </c:pt>
                <c:pt idx="210">
                  <c:v>1.04</c:v>
                </c:pt>
                <c:pt idx="211">
                  <c:v>1.06</c:v>
                </c:pt>
                <c:pt idx="212">
                  <c:v>1.06</c:v>
                </c:pt>
                <c:pt idx="213">
                  <c:v>1.06</c:v>
                </c:pt>
                <c:pt idx="214">
                  <c:v>1.06</c:v>
                </c:pt>
                <c:pt idx="215">
                  <c:v>1.04</c:v>
                </c:pt>
                <c:pt idx="216">
                  <c:v>1.03</c:v>
                </c:pt>
                <c:pt idx="217">
                  <c:v>1.02</c:v>
                </c:pt>
                <c:pt idx="218">
                  <c:v>1.01</c:v>
                </c:pt>
                <c:pt idx="219">
                  <c:v>1</c:v>
                </c:pt>
                <c:pt idx="220">
                  <c:v>0.99</c:v>
                </c:pt>
                <c:pt idx="221">
                  <c:v>0.98</c:v>
                </c:pt>
                <c:pt idx="222">
                  <c:v>0.97</c:v>
                </c:pt>
                <c:pt idx="223">
                  <c:v>0.98</c:v>
                </c:pt>
                <c:pt idx="224">
                  <c:v>0.98</c:v>
                </c:pt>
                <c:pt idx="225">
                  <c:v>0.98</c:v>
                </c:pt>
                <c:pt idx="226">
                  <c:v>0.97</c:v>
                </c:pt>
                <c:pt idx="227">
                  <c:v>0.97</c:v>
                </c:pt>
                <c:pt idx="228">
                  <c:v>0.97</c:v>
                </c:pt>
                <c:pt idx="229">
                  <c:v>0.98</c:v>
                </c:pt>
                <c:pt idx="230">
                  <c:v>0.99</c:v>
                </c:pt>
                <c:pt idx="231">
                  <c:v>1</c:v>
                </c:pt>
                <c:pt idx="232">
                  <c:v>1.02</c:v>
                </c:pt>
                <c:pt idx="233">
                  <c:v>1.04</c:v>
                </c:pt>
                <c:pt idx="234">
                  <c:v>1.07</c:v>
                </c:pt>
                <c:pt idx="235">
                  <c:v>1.1000000000000001</c:v>
                </c:pt>
                <c:pt idx="236">
                  <c:v>1.1299999999999999</c:v>
                </c:pt>
                <c:pt idx="237">
                  <c:v>1.1399999999999999</c:v>
                </c:pt>
                <c:pt idx="238">
                  <c:v>1.1499999999999999</c:v>
                </c:pt>
                <c:pt idx="239">
                  <c:v>1.1499999999999999</c:v>
                </c:pt>
                <c:pt idx="240">
                  <c:v>1.1499999999999999</c:v>
                </c:pt>
                <c:pt idx="241">
                  <c:v>1.1599999999999999</c:v>
                </c:pt>
                <c:pt idx="242">
                  <c:v>1.17</c:v>
                </c:pt>
                <c:pt idx="243">
                  <c:v>1.19</c:v>
                </c:pt>
                <c:pt idx="244">
                  <c:v>1.2</c:v>
                </c:pt>
                <c:pt idx="245">
                  <c:v>1.2</c:v>
                </c:pt>
                <c:pt idx="246">
                  <c:v>1.21</c:v>
                </c:pt>
                <c:pt idx="247">
                  <c:v>1.2</c:v>
                </c:pt>
                <c:pt idx="248">
                  <c:v>1.2</c:v>
                </c:pt>
                <c:pt idx="249">
                  <c:v>1.21</c:v>
                </c:pt>
                <c:pt idx="250">
                  <c:v>1.21</c:v>
                </c:pt>
                <c:pt idx="251">
                  <c:v>1.19</c:v>
                </c:pt>
                <c:pt idx="252">
                  <c:v>1.18</c:v>
                </c:pt>
                <c:pt idx="253">
                  <c:v>1.19</c:v>
                </c:pt>
                <c:pt idx="254">
                  <c:v>1.19</c:v>
                </c:pt>
                <c:pt idx="255">
                  <c:v>1.2</c:v>
                </c:pt>
                <c:pt idx="256">
                  <c:v>1.22</c:v>
                </c:pt>
                <c:pt idx="257">
                  <c:v>1.24</c:v>
                </c:pt>
                <c:pt idx="258">
                  <c:v>1.28</c:v>
                </c:pt>
                <c:pt idx="259">
                  <c:v>1.31</c:v>
                </c:pt>
                <c:pt idx="260">
                  <c:v>1.34</c:v>
                </c:pt>
                <c:pt idx="261">
                  <c:v>1.35</c:v>
                </c:pt>
                <c:pt idx="262">
                  <c:v>1.37</c:v>
                </c:pt>
                <c:pt idx="263">
                  <c:v>1.39</c:v>
                </c:pt>
                <c:pt idx="264">
                  <c:v>1.42</c:v>
                </c:pt>
                <c:pt idx="265">
                  <c:v>1.46</c:v>
                </c:pt>
                <c:pt idx="266">
                  <c:v>1.49</c:v>
                </c:pt>
                <c:pt idx="267">
                  <c:v>1.49</c:v>
                </c:pt>
                <c:pt idx="268">
                  <c:v>1.47</c:v>
                </c:pt>
                <c:pt idx="269">
                  <c:v>1.45</c:v>
                </c:pt>
                <c:pt idx="270">
                  <c:v>1.41</c:v>
                </c:pt>
                <c:pt idx="271">
                  <c:v>1.4</c:v>
                </c:pt>
                <c:pt idx="272">
                  <c:v>1.36</c:v>
                </c:pt>
                <c:pt idx="273">
                  <c:v>1.34</c:v>
                </c:pt>
                <c:pt idx="274">
                  <c:v>1.33</c:v>
                </c:pt>
                <c:pt idx="275">
                  <c:v>1.34</c:v>
                </c:pt>
                <c:pt idx="276">
                  <c:v>1.35</c:v>
                </c:pt>
                <c:pt idx="277">
                  <c:v>1.35</c:v>
                </c:pt>
                <c:pt idx="278">
                  <c:v>1.34</c:v>
                </c:pt>
                <c:pt idx="279">
                  <c:v>1.32</c:v>
                </c:pt>
                <c:pt idx="280">
                  <c:v>1.3</c:v>
                </c:pt>
                <c:pt idx="281">
                  <c:v>1.27</c:v>
                </c:pt>
                <c:pt idx="282">
                  <c:v>1.23</c:v>
                </c:pt>
                <c:pt idx="283">
                  <c:v>1.21</c:v>
                </c:pt>
                <c:pt idx="284">
                  <c:v>1.21</c:v>
                </c:pt>
                <c:pt idx="285">
                  <c:v>1.23</c:v>
                </c:pt>
                <c:pt idx="286">
                  <c:v>1.25</c:v>
                </c:pt>
                <c:pt idx="287">
                  <c:v>1.26</c:v>
                </c:pt>
                <c:pt idx="288">
                  <c:v>1.24</c:v>
                </c:pt>
                <c:pt idx="289">
                  <c:v>1.23</c:v>
                </c:pt>
                <c:pt idx="290">
                  <c:v>1.22</c:v>
                </c:pt>
                <c:pt idx="291">
                  <c:v>1.24</c:v>
                </c:pt>
                <c:pt idx="292">
                  <c:v>1.25</c:v>
                </c:pt>
                <c:pt idx="293">
                  <c:v>1.24</c:v>
                </c:pt>
                <c:pt idx="294">
                  <c:v>1.23</c:v>
                </c:pt>
                <c:pt idx="295">
                  <c:v>1.21</c:v>
                </c:pt>
                <c:pt idx="296">
                  <c:v>1.18</c:v>
                </c:pt>
                <c:pt idx="297">
                  <c:v>1.1299999999999999</c:v>
                </c:pt>
                <c:pt idx="298">
                  <c:v>1.0900000000000001</c:v>
                </c:pt>
                <c:pt idx="299">
                  <c:v>1.03</c:v>
                </c:pt>
                <c:pt idx="300">
                  <c:v>0.98</c:v>
                </c:pt>
                <c:pt idx="301">
                  <c:v>0.93</c:v>
                </c:pt>
                <c:pt idx="302">
                  <c:v>0.89</c:v>
                </c:pt>
                <c:pt idx="303">
                  <c:v>0.87</c:v>
                </c:pt>
                <c:pt idx="304">
                  <c:v>0.85</c:v>
                </c:pt>
                <c:pt idx="305">
                  <c:v>0.83</c:v>
                </c:pt>
                <c:pt idx="306">
                  <c:v>0.8</c:v>
                </c:pt>
                <c:pt idx="307">
                  <c:v>0.77</c:v>
                </c:pt>
                <c:pt idx="308">
                  <c:v>0.75</c:v>
                </c:pt>
                <c:pt idx="309">
                  <c:v>0.74</c:v>
                </c:pt>
                <c:pt idx="310">
                  <c:v>0.73</c:v>
                </c:pt>
                <c:pt idx="311">
                  <c:v>0.71</c:v>
                </c:pt>
                <c:pt idx="312">
                  <c:v>0.68</c:v>
                </c:pt>
                <c:pt idx="313">
                  <c:v>0.65</c:v>
                </c:pt>
                <c:pt idx="314">
                  <c:v>0.61</c:v>
                </c:pt>
                <c:pt idx="315">
                  <c:v>0.59</c:v>
                </c:pt>
                <c:pt idx="316">
                  <c:v>0.56999999999999995</c:v>
                </c:pt>
                <c:pt idx="317">
                  <c:v>0.56999999999999995</c:v>
                </c:pt>
                <c:pt idx="318">
                  <c:v>0.56999999999999995</c:v>
                </c:pt>
                <c:pt idx="319">
                  <c:v>0.56000000000000005</c:v>
                </c:pt>
                <c:pt idx="320">
                  <c:v>0.54</c:v>
                </c:pt>
                <c:pt idx="321">
                  <c:v>0.52</c:v>
                </c:pt>
                <c:pt idx="322">
                  <c:v>0.52</c:v>
                </c:pt>
                <c:pt idx="323">
                  <c:v>0.53</c:v>
                </c:pt>
                <c:pt idx="324">
                  <c:v>0.54</c:v>
                </c:pt>
                <c:pt idx="325">
                  <c:v>0.56000000000000005</c:v>
                </c:pt>
                <c:pt idx="326">
                  <c:v>0.56000000000000005</c:v>
                </c:pt>
                <c:pt idx="327">
                  <c:v>0.56999999999999995</c:v>
                </c:pt>
                <c:pt idx="328">
                  <c:v>0.56999999999999995</c:v>
                </c:pt>
                <c:pt idx="329">
                  <c:v>0.56999999999999995</c:v>
                </c:pt>
                <c:pt idx="330">
                  <c:v>0.59</c:v>
                </c:pt>
                <c:pt idx="331">
                  <c:v>0.61</c:v>
                </c:pt>
                <c:pt idx="332">
                  <c:v>0.62</c:v>
                </c:pt>
                <c:pt idx="333">
                  <c:v>0.64</c:v>
                </c:pt>
                <c:pt idx="334">
                  <c:v>0.64</c:v>
                </c:pt>
                <c:pt idx="335">
                  <c:v>0.65</c:v>
                </c:pt>
                <c:pt idx="336">
                  <c:v>0.66</c:v>
                </c:pt>
                <c:pt idx="337">
                  <c:v>0.66</c:v>
                </c:pt>
                <c:pt idx="338">
                  <c:v>0.67</c:v>
                </c:pt>
                <c:pt idx="339">
                  <c:v>0.69</c:v>
                </c:pt>
                <c:pt idx="340">
                  <c:v>0.7</c:v>
                </c:pt>
                <c:pt idx="341">
                  <c:v>0.71</c:v>
                </c:pt>
                <c:pt idx="342">
                  <c:v>0.72</c:v>
                </c:pt>
                <c:pt idx="343">
                  <c:v>0.72</c:v>
                </c:pt>
                <c:pt idx="344">
                  <c:v>0.73</c:v>
                </c:pt>
                <c:pt idx="345">
                  <c:v>0.74</c:v>
                </c:pt>
                <c:pt idx="346">
                  <c:v>0.75</c:v>
                </c:pt>
                <c:pt idx="347">
                  <c:v>0.76</c:v>
                </c:pt>
                <c:pt idx="348">
                  <c:v>0.77</c:v>
                </c:pt>
                <c:pt idx="349">
                  <c:v>0.78</c:v>
                </c:pt>
                <c:pt idx="350">
                  <c:v>0.79</c:v>
                </c:pt>
                <c:pt idx="351">
                  <c:v>0.8</c:v>
                </c:pt>
                <c:pt idx="352">
                  <c:v>0.82</c:v>
                </c:pt>
                <c:pt idx="353">
                  <c:v>0.85</c:v>
                </c:pt>
                <c:pt idx="354">
                  <c:v>0.88</c:v>
                </c:pt>
                <c:pt idx="355">
                  <c:v>0.91</c:v>
                </c:pt>
                <c:pt idx="356">
                  <c:v>0.92</c:v>
                </c:pt>
                <c:pt idx="357">
                  <c:v>0.93</c:v>
                </c:pt>
                <c:pt idx="358">
                  <c:v>0.94</c:v>
                </c:pt>
                <c:pt idx="359">
                  <c:v>0.96</c:v>
                </c:pt>
                <c:pt idx="360">
                  <c:v>0.96</c:v>
                </c:pt>
                <c:pt idx="361">
                  <c:v>0.96</c:v>
                </c:pt>
                <c:pt idx="362">
                  <c:v>0.98</c:v>
                </c:pt>
                <c:pt idx="363">
                  <c:v>0.98</c:v>
                </c:pt>
                <c:pt idx="364">
                  <c:v>0.98</c:v>
                </c:pt>
                <c:pt idx="365">
                  <c:v>0.97</c:v>
                </c:pt>
                <c:pt idx="366">
                  <c:v>0.96</c:v>
                </c:pt>
                <c:pt idx="367">
                  <c:v>0.95</c:v>
                </c:pt>
                <c:pt idx="368">
                  <c:v>0.93</c:v>
                </c:pt>
                <c:pt idx="369">
                  <c:v>0.92</c:v>
                </c:pt>
                <c:pt idx="370">
                  <c:v>0.93</c:v>
                </c:pt>
                <c:pt idx="371">
                  <c:v>0.97</c:v>
                </c:pt>
                <c:pt idx="372">
                  <c:v>0.99</c:v>
                </c:pt>
                <c:pt idx="373">
                  <c:v>0.98</c:v>
                </c:pt>
                <c:pt idx="374">
                  <c:v>0.97</c:v>
                </c:pt>
                <c:pt idx="375">
                  <c:v>0.95</c:v>
                </c:pt>
                <c:pt idx="376">
                  <c:v>0.94</c:v>
                </c:pt>
                <c:pt idx="377">
                  <c:v>0.93</c:v>
                </c:pt>
                <c:pt idx="378">
                  <c:v>0.91</c:v>
                </c:pt>
                <c:pt idx="379">
                  <c:v>0.88</c:v>
                </c:pt>
                <c:pt idx="380">
                  <c:v>0.85</c:v>
                </c:pt>
                <c:pt idx="381">
                  <c:v>0.84</c:v>
                </c:pt>
                <c:pt idx="382">
                  <c:v>0.87</c:v>
                </c:pt>
                <c:pt idx="383">
                  <c:v>0.89</c:v>
                </c:pt>
                <c:pt idx="384">
                  <c:v>0.94</c:v>
                </c:pt>
                <c:pt idx="385">
                  <c:v>1.02</c:v>
                </c:pt>
                <c:pt idx="386">
                  <c:v>1.06</c:v>
                </c:pt>
                <c:pt idx="387">
                  <c:v>1.0900000000000001</c:v>
                </c:pt>
                <c:pt idx="388">
                  <c:v>1.1000000000000001</c:v>
                </c:pt>
                <c:pt idx="389">
                  <c:v>1.1100000000000001</c:v>
                </c:pt>
                <c:pt idx="390">
                  <c:v>1.1299999999999999</c:v>
                </c:pt>
                <c:pt idx="391">
                  <c:v>1.1399999999999999</c:v>
                </c:pt>
                <c:pt idx="392">
                  <c:v>1.1299999999999999</c:v>
                </c:pt>
                <c:pt idx="393">
                  <c:v>1.1200000000000001</c:v>
                </c:pt>
                <c:pt idx="394">
                  <c:v>1.1100000000000001</c:v>
                </c:pt>
                <c:pt idx="395">
                  <c:v>1.1000000000000001</c:v>
                </c:pt>
                <c:pt idx="396">
                  <c:v>1.0900000000000001</c:v>
                </c:pt>
                <c:pt idx="397">
                  <c:v>1.0900000000000001</c:v>
                </c:pt>
                <c:pt idx="398">
                  <c:v>1.0900000000000001</c:v>
                </c:pt>
                <c:pt idx="399">
                  <c:v>1.08</c:v>
                </c:pt>
                <c:pt idx="400">
                  <c:v>1.08</c:v>
                </c:pt>
                <c:pt idx="401">
                  <c:v>1.07</c:v>
                </c:pt>
                <c:pt idx="402">
                  <c:v>1.06</c:v>
                </c:pt>
                <c:pt idx="403">
                  <c:v>1.05</c:v>
                </c:pt>
                <c:pt idx="404">
                  <c:v>1.04</c:v>
                </c:pt>
                <c:pt idx="405">
                  <c:v>1.02</c:v>
                </c:pt>
                <c:pt idx="406">
                  <c:v>1.04</c:v>
                </c:pt>
                <c:pt idx="407">
                  <c:v>1.1000000000000001</c:v>
                </c:pt>
                <c:pt idx="408">
                  <c:v>1.1399999999999999</c:v>
                </c:pt>
                <c:pt idx="409">
                  <c:v>1.1499999999999999</c:v>
                </c:pt>
                <c:pt idx="410">
                  <c:v>1.19</c:v>
                </c:pt>
                <c:pt idx="411">
                  <c:v>1.22</c:v>
                </c:pt>
                <c:pt idx="412">
                  <c:v>1.24</c:v>
                </c:pt>
                <c:pt idx="413">
                  <c:v>1.26</c:v>
                </c:pt>
                <c:pt idx="414">
                  <c:v>1.27</c:v>
                </c:pt>
                <c:pt idx="415">
                  <c:v>1.28</c:v>
                </c:pt>
                <c:pt idx="416">
                  <c:v>1.4</c:v>
                </c:pt>
                <c:pt idx="417">
                  <c:v>1.37</c:v>
                </c:pt>
                <c:pt idx="418">
                  <c:v>1.36</c:v>
                </c:pt>
                <c:pt idx="419">
                  <c:v>1.35</c:v>
                </c:pt>
                <c:pt idx="420">
                  <c:v>1.36</c:v>
                </c:pt>
                <c:pt idx="421">
                  <c:v>1.34</c:v>
                </c:pt>
                <c:pt idx="422">
                  <c:v>1.32</c:v>
                </c:pt>
                <c:pt idx="423">
                  <c:v>1.3</c:v>
                </c:pt>
                <c:pt idx="424">
                  <c:v>1.28</c:v>
                </c:pt>
                <c:pt idx="425">
                  <c:v>1.28</c:v>
                </c:pt>
                <c:pt idx="426">
                  <c:v>1.26</c:v>
                </c:pt>
                <c:pt idx="427">
                  <c:v>1.26</c:v>
                </c:pt>
                <c:pt idx="428">
                  <c:v>1.26</c:v>
                </c:pt>
                <c:pt idx="429">
                  <c:v>1.28</c:v>
                </c:pt>
                <c:pt idx="430">
                  <c:v>1.26</c:v>
                </c:pt>
                <c:pt idx="431">
                  <c:v>1.25</c:v>
                </c:pt>
                <c:pt idx="432">
                  <c:v>1.26</c:v>
                </c:pt>
                <c:pt idx="433">
                  <c:v>1.35</c:v>
                </c:pt>
                <c:pt idx="434">
                  <c:v>1.31</c:v>
                </c:pt>
                <c:pt idx="435">
                  <c:v>1.28</c:v>
                </c:pt>
                <c:pt idx="436">
                  <c:v>1.26</c:v>
                </c:pt>
                <c:pt idx="437">
                  <c:v>1.24</c:v>
                </c:pt>
                <c:pt idx="438">
                  <c:v>1.33</c:v>
                </c:pt>
                <c:pt idx="439">
                  <c:v>1.31</c:v>
                </c:pt>
                <c:pt idx="440">
                  <c:v>1.27</c:v>
                </c:pt>
                <c:pt idx="441">
                  <c:v>1.26</c:v>
                </c:pt>
                <c:pt idx="442">
                  <c:v>1.27</c:v>
                </c:pt>
                <c:pt idx="443">
                  <c:v>1.27</c:v>
                </c:pt>
                <c:pt idx="444">
                  <c:v>1.29</c:v>
                </c:pt>
                <c:pt idx="445">
                  <c:v>1.3</c:v>
                </c:pt>
                <c:pt idx="446">
                  <c:v>1.33</c:v>
                </c:pt>
                <c:pt idx="447">
                  <c:v>1.37</c:v>
                </c:pt>
                <c:pt idx="448">
                  <c:v>1.39</c:v>
                </c:pt>
                <c:pt idx="449">
                  <c:v>1.39</c:v>
                </c:pt>
                <c:pt idx="450">
                  <c:v>1.39</c:v>
                </c:pt>
                <c:pt idx="451">
                  <c:v>1.39</c:v>
                </c:pt>
                <c:pt idx="452">
                  <c:v>1.39</c:v>
                </c:pt>
                <c:pt idx="453">
                  <c:v>1.41</c:v>
                </c:pt>
                <c:pt idx="454">
                  <c:v>1.4</c:v>
                </c:pt>
                <c:pt idx="455">
                  <c:v>1.39</c:v>
                </c:pt>
                <c:pt idx="456">
                  <c:v>1.38</c:v>
                </c:pt>
                <c:pt idx="457">
                  <c:v>1.39</c:v>
                </c:pt>
                <c:pt idx="458">
                  <c:v>1.4</c:v>
                </c:pt>
                <c:pt idx="459">
                  <c:v>1.38</c:v>
                </c:pt>
                <c:pt idx="460">
                  <c:v>1.37</c:v>
                </c:pt>
                <c:pt idx="461">
                  <c:v>1.36</c:v>
                </c:pt>
                <c:pt idx="462">
                  <c:v>1.34</c:v>
                </c:pt>
                <c:pt idx="463">
                  <c:v>1.34</c:v>
                </c:pt>
                <c:pt idx="464">
                  <c:v>1.32</c:v>
                </c:pt>
                <c:pt idx="465">
                  <c:v>1.3</c:v>
                </c:pt>
                <c:pt idx="466">
                  <c:v>1.28</c:v>
                </c:pt>
                <c:pt idx="467">
                  <c:v>1.26</c:v>
                </c:pt>
                <c:pt idx="468">
                  <c:v>1.25</c:v>
                </c:pt>
                <c:pt idx="469">
                  <c:v>1.25</c:v>
                </c:pt>
                <c:pt idx="470">
                  <c:v>1.25</c:v>
                </c:pt>
                <c:pt idx="471">
                  <c:v>1.23</c:v>
                </c:pt>
                <c:pt idx="472">
                  <c:v>1.19</c:v>
                </c:pt>
                <c:pt idx="473">
                  <c:v>1.1499999999999999</c:v>
                </c:pt>
                <c:pt idx="474">
                  <c:v>1.1200000000000001</c:v>
                </c:pt>
                <c:pt idx="475">
                  <c:v>1.08</c:v>
                </c:pt>
                <c:pt idx="476">
                  <c:v>1.06</c:v>
                </c:pt>
                <c:pt idx="477">
                  <c:v>1.04</c:v>
                </c:pt>
                <c:pt idx="478">
                  <c:v>1.01</c:v>
                </c:pt>
                <c:pt idx="479">
                  <c:v>0.98</c:v>
                </c:pt>
                <c:pt idx="480">
                  <c:v>0.95</c:v>
                </c:pt>
                <c:pt idx="481">
                  <c:v>0.91</c:v>
                </c:pt>
                <c:pt idx="482">
                  <c:v>0.87</c:v>
                </c:pt>
                <c:pt idx="483">
                  <c:v>0.85</c:v>
                </c:pt>
                <c:pt idx="484">
                  <c:v>0.84</c:v>
                </c:pt>
                <c:pt idx="485">
                  <c:v>0.84</c:v>
                </c:pt>
                <c:pt idx="486">
                  <c:v>0.84</c:v>
                </c:pt>
                <c:pt idx="487">
                  <c:v>0.84</c:v>
                </c:pt>
                <c:pt idx="488">
                  <c:v>0.84</c:v>
                </c:pt>
                <c:pt idx="489">
                  <c:v>0.85</c:v>
                </c:pt>
                <c:pt idx="490">
                  <c:v>0.84</c:v>
                </c:pt>
                <c:pt idx="491">
                  <c:v>0.84</c:v>
                </c:pt>
                <c:pt idx="492">
                  <c:v>0.85</c:v>
                </c:pt>
                <c:pt idx="493">
                  <c:v>0.86</c:v>
                </c:pt>
                <c:pt idx="494">
                  <c:v>0.88</c:v>
                </c:pt>
                <c:pt idx="495">
                  <c:v>0.89</c:v>
                </c:pt>
                <c:pt idx="496">
                  <c:v>0.92</c:v>
                </c:pt>
                <c:pt idx="497">
                  <c:v>0.91</c:v>
                </c:pt>
                <c:pt idx="498">
                  <c:v>0.91</c:v>
                </c:pt>
                <c:pt idx="499">
                  <c:v>0.91</c:v>
                </c:pt>
                <c:pt idx="500">
                  <c:v>0.91</c:v>
                </c:pt>
                <c:pt idx="501">
                  <c:v>0.92</c:v>
                </c:pt>
                <c:pt idx="502">
                  <c:v>0.94</c:v>
                </c:pt>
                <c:pt idx="503">
                  <c:v>0.95</c:v>
                </c:pt>
                <c:pt idx="504">
                  <c:v>0.96</c:v>
                </c:pt>
                <c:pt idx="505">
                  <c:v>0.96</c:v>
                </c:pt>
                <c:pt idx="506">
                  <c:v>0.96</c:v>
                </c:pt>
                <c:pt idx="507">
                  <c:v>0.95</c:v>
                </c:pt>
                <c:pt idx="508">
                  <c:v>0.94</c:v>
                </c:pt>
                <c:pt idx="509">
                  <c:v>0.93</c:v>
                </c:pt>
                <c:pt idx="510">
                  <c:v>0.94</c:v>
                </c:pt>
                <c:pt idx="511">
                  <c:v>0.99</c:v>
                </c:pt>
                <c:pt idx="512">
                  <c:v>1.02</c:v>
                </c:pt>
                <c:pt idx="513">
                  <c:v>1.04</c:v>
                </c:pt>
                <c:pt idx="514">
                  <c:v>1.05</c:v>
                </c:pt>
                <c:pt idx="515">
                  <c:v>1.06</c:v>
                </c:pt>
                <c:pt idx="516">
                  <c:v>1.07</c:v>
                </c:pt>
                <c:pt idx="517">
                  <c:v>1.06</c:v>
                </c:pt>
                <c:pt idx="518">
                  <c:v>1.04</c:v>
                </c:pt>
                <c:pt idx="519">
                  <c:v>1.04</c:v>
                </c:pt>
                <c:pt idx="520">
                  <c:v>1.03</c:v>
                </c:pt>
                <c:pt idx="521">
                  <c:v>1.01</c:v>
                </c:pt>
                <c:pt idx="522">
                  <c:v>0.99</c:v>
                </c:pt>
                <c:pt idx="523">
                  <c:v>0.97</c:v>
                </c:pt>
                <c:pt idx="524">
                  <c:v>0.95</c:v>
                </c:pt>
                <c:pt idx="525">
                  <c:v>0.92</c:v>
                </c:pt>
                <c:pt idx="526">
                  <c:v>0.89</c:v>
                </c:pt>
                <c:pt idx="527">
                  <c:v>0.87</c:v>
                </c:pt>
                <c:pt idx="528">
                  <c:v>0.86</c:v>
                </c:pt>
                <c:pt idx="529">
                  <c:v>0.84</c:v>
                </c:pt>
                <c:pt idx="530">
                  <c:v>0.82</c:v>
                </c:pt>
                <c:pt idx="531">
                  <c:v>0.81</c:v>
                </c:pt>
                <c:pt idx="532">
                  <c:v>0.79</c:v>
                </c:pt>
                <c:pt idx="533">
                  <c:v>0.79</c:v>
                </c:pt>
                <c:pt idx="534">
                  <c:v>0.78</c:v>
                </c:pt>
                <c:pt idx="535">
                  <c:v>0.78</c:v>
                </c:pt>
                <c:pt idx="536">
                  <c:v>0.76</c:v>
                </c:pt>
                <c:pt idx="537">
                  <c:v>0.74</c:v>
                </c:pt>
                <c:pt idx="538">
                  <c:v>0.72</c:v>
                </c:pt>
                <c:pt idx="539">
                  <c:v>0.69</c:v>
                </c:pt>
                <c:pt idx="540">
                  <c:v>0.69</c:v>
                </c:pt>
                <c:pt idx="541">
                  <c:v>0.69</c:v>
                </c:pt>
                <c:pt idx="542">
                  <c:v>0.69</c:v>
                </c:pt>
                <c:pt idx="543">
                  <c:v>0.68</c:v>
                </c:pt>
                <c:pt idx="544">
                  <c:v>0.66</c:v>
                </c:pt>
                <c:pt idx="545">
                  <c:v>0.64</c:v>
                </c:pt>
                <c:pt idx="546">
                  <c:v>0.62</c:v>
                </c:pt>
                <c:pt idx="547">
                  <c:v>0.61</c:v>
                </c:pt>
                <c:pt idx="548">
                  <c:v>0.61</c:v>
                </c:pt>
                <c:pt idx="549">
                  <c:v>0.61</c:v>
                </c:pt>
                <c:pt idx="550">
                  <c:v>0.61</c:v>
                </c:pt>
                <c:pt idx="551">
                  <c:v>0.6</c:v>
                </c:pt>
                <c:pt idx="552">
                  <c:v>0.57999999999999996</c:v>
                </c:pt>
                <c:pt idx="553">
                  <c:v>0.55000000000000004</c:v>
                </c:pt>
                <c:pt idx="554">
                  <c:v>0.54</c:v>
                </c:pt>
                <c:pt idx="555">
                  <c:v>0.54</c:v>
                </c:pt>
                <c:pt idx="556">
                  <c:v>0.55000000000000004</c:v>
                </c:pt>
                <c:pt idx="557">
                  <c:v>0.56000000000000005</c:v>
                </c:pt>
                <c:pt idx="558">
                  <c:v>0.56999999999999995</c:v>
                </c:pt>
                <c:pt idx="559">
                  <c:v>0.56999999999999995</c:v>
                </c:pt>
                <c:pt idx="560">
                  <c:v>0.65</c:v>
                </c:pt>
                <c:pt idx="561">
                  <c:v>0.63</c:v>
                </c:pt>
                <c:pt idx="562">
                  <c:v>0.61</c:v>
                </c:pt>
                <c:pt idx="563">
                  <c:v>0.6</c:v>
                </c:pt>
                <c:pt idx="564">
                  <c:v>0.59</c:v>
                </c:pt>
                <c:pt idx="565">
                  <c:v>0.57999999999999996</c:v>
                </c:pt>
                <c:pt idx="566">
                  <c:v>0.56999999999999995</c:v>
                </c:pt>
                <c:pt idx="567">
                  <c:v>0.56000000000000005</c:v>
                </c:pt>
                <c:pt idx="568">
                  <c:v>0.56999999999999995</c:v>
                </c:pt>
                <c:pt idx="569">
                  <c:v>0.59</c:v>
                </c:pt>
                <c:pt idx="570">
                  <c:v>0.61</c:v>
                </c:pt>
                <c:pt idx="571">
                  <c:v>0.62</c:v>
                </c:pt>
                <c:pt idx="572">
                  <c:v>0.64</c:v>
                </c:pt>
                <c:pt idx="573">
                  <c:v>0.65</c:v>
                </c:pt>
                <c:pt idx="574">
                  <c:v>0.65</c:v>
                </c:pt>
                <c:pt idx="575">
                  <c:v>0.64</c:v>
                </c:pt>
                <c:pt idx="576">
                  <c:v>0.64</c:v>
                </c:pt>
                <c:pt idx="577">
                  <c:v>0.65</c:v>
                </c:pt>
                <c:pt idx="578">
                  <c:v>0.65</c:v>
                </c:pt>
                <c:pt idx="579">
                  <c:v>0.65</c:v>
                </c:pt>
                <c:pt idx="580">
                  <c:v>0.65</c:v>
                </c:pt>
                <c:pt idx="581">
                  <c:v>0.64</c:v>
                </c:pt>
                <c:pt idx="582">
                  <c:v>0.65</c:v>
                </c:pt>
                <c:pt idx="583">
                  <c:v>0.66</c:v>
                </c:pt>
                <c:pt idx="584">
                  <c:v>0.68</c:v>
                </c:pt>
                <c:pt idx="585">
                  <c:v>0.7</c:v>
                </c:pt>
                <c:pt idx="586">
                  <c:v>0.71</c:v>
                </c:pt>
                <c:pt idx="587">
                  <c:v>0.72</c:v>
                </c:pt>
                <c:pt idx="588">
                  <c:v>0.73</c:v>
                </c:pt>
                <c:pt idx="589">
                  <c:v>0.72</c:v>
                </c:pt>
                <c:pt idx="590">
                  <c:v>0.7</c:v>
                </c:pt>
                <c:pt idx="591">
                  <c:v>0.71</c:v>
                </c:pt>
                <c:pt idx="592">
                  <c:v>0.72</c:v>
                </c:pt>
                <c:pt idx="593">
                  <c:v>0.72</c:v>
                </c:pt>
                <c:pt idx="594">
                  <c:v>0.74</c:v>
                </c:pt>
                <c:pt idx="595">
                  <c:v>0.76</c:v>
                </c:pt>
                <c:pt idx="596">
                  <c:v>0.79</c:v>
                </c:pt>
                <c:pt idx="597">
                  <c:v>0.83</c:v>
                </c:pt>
                <c:pt idx="598">
                  <c:v>0.85</c:v>
                </c:pt>
                <c:pt idx="599">
                  <c:v>0.88</c:v>
                </c:pt>
                <c:pt idx="600">
                  <c:v>0.91</c:v>
                </c:pt>
                <c:pt idx="601">
                  <c:v>0.94</c:v>
                </c:pt>
                <c:pt idx="602">
                  <c:v>0.98</c:v>
                </c:pt>
                <c:pt idx="603">
                  <c:v>1.02</c:v>
                </c:pt>
                <c:pt idx="604">
                  <c:v>1.05</c:v>
                </c:pt>
                <c:pt idx="605">
                  <c:v>1.1100000000000001</c:v>
                </c:pt>
                <c:pt idx="606">
                  <c:v>1.17</c:v>
                </c:pt>
                <c:pt idx="607">
                  <c:v>1.26</c:v>
                </c:pt>
                <c:pt idx="608">
                  <c:v>1.36</c:v>
                </c:pt>
                <c:pt idx="609">
                  <c:v>1.42</c:v>
                </c:pt>
                <c:pt idx="610">
                  <c:v>1.46</c:v>
                </c:pt>
                <c:pt idx="611">
                  <c:v>1.45</c:v>
                </c:pt>
                <c:pt idx="612">
                  <c:v>1.38</c:v>
                </c:pt>
                <c:pt idx="613">
                  <c:v>1.28</c:v>
                </c:pt>
                <c:pt idx="614">
                  <c:v>1.19</c:v>
                </c:pt>
                <c:pt idx="615">
                  <c:v>1.0900000000000001</c:v>
                </c:pt>
                <c:pt idx="616">
                  <c:v>1.1000000000000001</c:v>
                </c:pt>
                <c:pt idx="617">
                  <c:v>1.17</c:v>
                </c:pt>
                <c:pt idx="618">
                  <c:v>1.28</c:v>
                </c:pt>
                <c:pt idx="619">
                  <c:v>1.41</c:v>
                </c:pt>
                <c:pt idx="620">
                  <c:v>1.58</c:v>
                </c:pt>
                <c:pt idx="621">
                  <c:v>1.75</c:v>
                </c:pt>
                <c:pt idx="622">
                  <c:v>1.94</c:v>
                </c:pt>
                <c:pt idx="623">
                  <c:v>2.0499999999999998</c:v>
                </c:pt>
                <c:pt idx="624">
                  <c:v>2.09</c:v>
                </c:pt>
                <c:pt idx="625">
                  <c:v>2.02</c:v>
                </c:pt>
                <c:pt idx="626">
                  <c:v>1.9</c:v>
                </c:pt>
                <c:pt idx="627">
                  <c:v>1.82</c:v>
                </c:pt>
                <c:pt idx="628">
                  <c:v>1.79</c:v>
                </c:pt>
                <c:pt idx="629">
                  <c:v>1.77</c:v>
                </c:pt>
                <c:pt idx="630">
                  <c:v>1.72</c:v>
                </c:pt>
                <c:pt idx="631">
                  <c:v>1.66</c:v>
                </c:pt>
                <c:pt idx="632">
                  <c:v>1.64</c:v>
                </c:pt>
                <c:pt idx="633">
                  <c:v>1.65</c:v>
                </c:pt>
                <c:pt idx="634">
                  <c:v>1.53</c:v>
                </c:pt>
                <c:pt idx="635">
                  <c:v>1.42</c:v>
                </c:pt>
                <c:pt idx="636">
                  <c:v>1.3</c:v>
                </c:pt>
                <c:pt idx="637">
                  <c:v>1.19</c:v>
                </c:pt>
                <c:pt idx="638">
                  <c:v>1.1000000000000001</c:v>
                </c:pt>
                <c:pt idx="639">
                  <c:v>1.04</c:v>
                </c:pt>
                <c:pt idx="640">
                  <c:v>1</c:v>
                </c:pt>
                <c:pt idx="641">
                  <c:v>0.98</c:v>
                </c:pt>
                <c:pt idx="642">
                  <c:v>0.95</c:v>
                </c:pt>
                <c:pt idx="643">
                  <c:v>0.91</c:v>
                </c:pt>
                <c:pt idx="644">
                  <c:v>0.87</c:v>
                </c:pt>
                <c:pt idx="645">
                  <c:v>0.83</c:v>
                </c:pt>
                <c:pt idx="646">
                  <c:v>0.78</c:v>
                </c:pt>
                <c:pt idx="647">
                  <c:v>0.74</c:v>
                </c:pt>
                <c:pt idx="648">
                  <c:v>0.72</c:v>
                </c:pt>
                <c:pt idx="649">
                  <c:v>0.69</c:v>
                </c:pt>
                <c:pt idx="650">
                  <c:v>0.68</c:v>
                </c:pt>
                <c:pt idx="651">
                  <c:v>0.69</c:v>
                </c:pt>
                <c:pt idx="652">
                  <c:v>0.71</c:v>
                </c:pt>
                <c:pt idx="653">
                  <c:v>0.71</c:v>
                </c:pt>
                <c:pt idx="654">
                  <c:v>0.72</c:v>
                </c:pt>
                <c:pt idx="655">
                  <c:v>0.74</c:v>
                </c:pt>
                <c:pt idx="656">
                  <c:v>0.76</c:v>
                </c:pt>
                <c:pt idx="657">
                  <c:v>0.76</c:v>
                </c:pt>
                <c:pt idx="658">
                  <c:v>0.74</c:v>
                </c:pt>
                <c:pt idx="659">
                  <c:v>0.74</c:v>
                </c:pt>
                <c:pt idx="660">
                  <c:v>0.73</c:v>
                </c:pt>
                <c:pt idx="661">
                  <c:v>0.72</c:v>
                </c:pt>
                <c:pt idx="662">
                  <c:v>0.71</c:v>
                </c:pt>
                <c:pt idx="663">
                  <c:v>0.69</c:v>
                </c:pt>
                <c:pt idx="664">
                  <c:v>0.67</c:v>
                </c:pt>
                <c:pt idx="665">
                  <c:v>0.64</c:v>
                </c:pt>
                <c:pt idx="666">
                  <c:v>0.64</c:v>
                </c:pt>
                <c:pt idx="667">
                  <c:v>0.64</c:v>
                </c:pt>
                <c:pt idx="668">
                  <c:v>0.65</c:v>
                </c:pt>
                <c:pt idx="669">
                  <c:v>0.65</c:v>
                </c:pt>
                <c:pt idx="670">
                  <c:v>0.65</c:v>
                </c:pt>
                <c:pt idx="671">
                  <c:v>0.64</c:v>
                </c:pt>
                <c:pt idx="672">
                  <c:v>0.72</c:v>
                </c:pt>
                <c:pt idx="673">
                  <c:v>0.72</c:v>
                </c:pt>
                <c:pt idx="674">
                  <c:v>0.72</c:v>
                </c:pt>
                <c:pt idx="675">
                  <c:v>0.74</c:v>
                </c:pt>
                <c:pt idx="676">
                  <c:v>0.78</c:v>
                </c:pt>
                <c:pt idx="677">
                  <c:v>0.81</c:v>
                </c:pt>
                <c:pt idx="678">
                  <c:v>0.82</c:v>
                </c:pt>
                <c:pt idx="679">
                  <c:v>0.83</c:v>
                </c:pt>
                <c:pt idx="680">
                  <c:v>0.84</c:v>
                </c:pt>
                <c:pt idx="681">
                  <c:v>0.84</c:v>
                </c:pt>
                <c:pt idx="682">
                  <c:v>0.86</c:v>
                </c:pt>
                <c:pt idx="683">
                  <c:v>0.87</c:v>
                </c:pt>
                <c:pt idx="684">
                  <c:v>0.88</c:v>
                </c:pt>
                <c:pt idx="685">
                  <c:v>0.87</c:v>
                </c:pt>
                <c:pt idx="686">
                  <c:v>0.85</c:v>
                </c:pt>
                <c:pt idx="687">
                  <c:v>0.85</c:v>
                </c:pt>
                <c:pt idx="688">
                  <c:v>0.93</c:v>
                </c:pt>
                <c:pt idx="689">
                  <c:v>0.92</c:v>
                </c:pt>
                <c:pt idx="690">
                  <c:v>0.91</c:v>
                </c:pt>
                <c:pt idx="691">
                  <c:v>0.91</c:v>
                </c:pt>
                <c:pt idx="692">
                  <c:v>0.97</c:v>
                </c:pt>
                <c:pt idx="693">
                  <c:v>0.93</c:v>
                </c:pt>
                <c:pt idx="694">
                  <c:v>0.92</c:v>
                </c:pt>
                <c:pt idx="695">
                  <c:v>0.89</c:v>
                </c:pt>
                <c:pt idx="696">
                  <c:v>0.9</c:v>
                </c:pt>
                <c:pt idx="697">
                  <c:v>0.91</c:v>
                </c:pt>
                <c:pt idx="698">
                  <c:v>0.93</c:v>
                </c:pt>
                <c:pt idx="699">
                  <c:v>0.93</c:v>
                </c:pt>
                <c:pt idx="700">
                  <c:v>0.91</c:v>
                </c:pt>
                <c:pt idx="701">
                  <c:v>0.91</c:v>
                </c:pt>
                <c:pt idx="702">
                  <c:v>0.88</c:v>
                </c:pt>
                <c:pt idx="703">
                  <c:v>0.89</c:v>
                </c:pt>
                <c:pt idx="704">
                  <c:v>0.9</c:v>
                </c:pt>
                <c:pt idx="705">
                  <c:v>0.9</c:v>
                </c:pt>
                <c:pt idx="706">
                  <c:v>0.89</c:v>
                </c:pt>
                <c:pt idx="707">
                  <c:v>0.86</c:v>
                </c:pt>
                <c:pt idx="708">
                  <c:v>0.85</c:v>
                </c:pt>
                <c:pt idx="709">
                  <c:v>0.84</c:v>
                </c:pt>
                <c:pt idx="710">
                  <c:v>0.83</c:v>
                </c:pt>
                <c:pt idx="711">
                  <c:v>0.83</c:v>
                </c:pt>
                <c:pt idx="712">
                  <c:v>0.82</c:v>
                </c:pt>
                <c:pt idx="713">
                  <c:v>0.81</c:v>
                </c:pt>
                <c:pt idx="714">
                  <c:v>0.81</c:v>
                </c:pt>
                <c:pt idx="715">
                  <c:v>0.83</c:v>
                </c:pt>
                <c:pt idx="716">
                  <c:v>0.83</c:v>
                </c:pt>
                <c:pt idx="717">
                  <c:v>0.85</c:v>
                </c:pt>
                <c:pt idx="718">
                  <c:v>0.86</c:v>
                </c:pt>
                <c:pt idx="719">
                  <c:v>0.87</c:v>
                </c:pt>
                <c:pt idx="720">
                  <c:v>0.87</c:v>
                </c:pt>
                <c:pt idx="721">
                  <c:v>0.86</c:v>
                </c:pt>
                <c:pt idx="722">
                  <c:v>0.88</c:v>
                </c:pt>
                <c:pt idx="723">
                  <c:v>0.88</c:v>
                </c:pt>
                <c:pt idx="724">
                  <c:v>0.9</c:v>
                </c:pt>
                <c:pt idx="725">
                  <c:v>0.92</c:v>
                </c:pt>
                <c:pt idx="726">
                  <c:v>0.94</c:v>
                </c:pt>
                <c:pt idx="727">
                  <c:v>0.93</c:v>
                </c:pt>
                <c:pt idx="728">
                  <c:v>0.89</c:v>
                </c:pt>
                <c:pt idx="729">
                  <c:v>0.9</c:v>
                </c:pt>
                <c:pt idx="730">
                  <c:v>0.98</c:v>
                </c:pt>
                <c:pt idx="731">
                  <c:v>0.98</c:v>
                </c:pt>
                <c:pt idx="732">
                  <c:v>0.98</c:v>
                </c:pt>
                <c:pt idx="733">
                  <c:v>0.99</c:v>
                </c:pt>
                <c:pt idx="734">
                  <c:v>1.04</c:v>
                </c:pt>
                <c:pt idx="735">
                  <c:v>1.19</c:v>
                </c:pt>
                <c:pt idx="736">
                  <c:v>1.22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19-4276-B002-387B77759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476720"/>
        <c:axId val="170477136"/>
      </c:lineChart>
      <c:dateAx>
        <c:axId val="17047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477136"/>
        <c:crosses val="autoZero"/>
        <c:auto val="0"/>
        <c:lblOffset val="100"/>
        <c:baseTimeUnit val="days"/>
      </c:dateAx>
      <c:valAx>
        <c:axId val="17047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Reproduction Rate (R)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47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[Figures.xlsx]Average Daily Tests!PivotTable1</c:name>
    <c:fmtId val="57"/>
  </c:pivotSource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8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ZA" b="1"/>
              <a:t>Average daily number of tests each week</a:t>
            </a:r>
            <a:endParaRPr lang="en-BE" b="1"/>
          </a:p>
        </c:rich>
      </c:tx>
      <c:layout>
        <c:manualLayout>
          <c:xMode val="edge"/>
          <c:yMode val="edge"/>
          <c:x val="0.20181619465971712"/>
          <c:y val="1.41175534876322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68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rgbClr val="00206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>
            <a:solidFill>
              <a:srgbClr val="00206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>
            <a:solidFill>
              <a:srgbClr val="00206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>
            <a:solidFill>
              <a:srgbClr val="00206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6470308918979074"/>
          <c:y val="0.12456096397041279"/>
          <c:w val="0.68748155002236977"/>
          <c:h val="0.841712399586415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'Average Daily Tests'!$B$3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28575">
              <a:solidFill>
                <a:srgbClr val="002060"/>
              </a:solidFill>
            </a:ln>
            <a:effectLst/>
          </c:spPr>
          <c:invertIfNegative val="0"/>
          <c:cat>
            <c:strRef>
              <c:f>'Average Daily Tests'!$A$4:$A$111</c:f>
              <c:strCache>
                <c:ptCount val="108"/>
                <c:pt idx="0">
                  <c:v>11/03/2020</c:v>
                </c:pt>
                <c:pt idx="1">
                  <c:v>18/03/2020</c:v>
                </c:pt>
                <c:pt idx="2">
                  <c:v>25/03/2020</c:v>
                </c:pt>
                <c:pt idx="3">
                  <c:v>01/04/2020</c:v>
                </c:pt>
                <c:pt idx="4">
                  <c:v>08/04/2020</c:v>
                </c:pt>
                <c:pt idx="5">
                  <c:v>15/04/2020</c:v>
                </c:pt>
                <c:pt idx="6">
                  <c:v>22/04/2020</c:v>
                </c:pt>
                <c:pt idx="7">
                  <c:v>29/04/2020</c:v>
                </c:pt>
                <c:pt idx="8">
                  <c:v>06/05/2020</c:v>
                </c:pt>
                <c:pt idx="9">
                  <c:v>13/05/2020</c:v>
                </c:pt>
                <c:pt idx="10">
                  <c:v>20/05/2020</c:v>
                </c:pt>
                <c:pt idx="11">
                  <c:v>27/05/2020</c:v>
                </c:pt>
                <c:pt idx="12">
                  <c:v>03/06/2020</c:v>
                </c:pt>
                <c:pt idx="13">
                  <c:v>10/06/2020</c:v>
                </c:pt>
                <c:pt idx="14">
                  <c:v>17/06/2020</c:v>
                </c:pt>
                <c:pt idx="15">
                  <c:v>24/06/2020</c:v>
                </c:pt>
                <c:pt idx="16">
                  <c:v>01/07/2020</c:v>
                </c:pt>
                <c:pt idx="17">
                  <c:v>08/07/2020</c:v>
                </c:pt>
                <c:pt idx="18">
                  <c:v>15/07/2020</c:v>
                </c:pt>
                <c:pt idx="19">
                  <c:v>22/07/2020</c:v>
                </c:pt>
                <c:pt idx="20">
                  <c:v>29/07/2020</c:v>
                </c:pt>
                <c:pt idx="21">
                  <c:v>05/08/2020</c:v>
                </c:pt>
                <c:pt idx="22">
                  <c:v>12/08/2020</c:v>
                </c:pt>
                <c:pt idx="23">
                  <c:v>19/08/2020</c:v>
                </c:pt>
                <c:pt idx="24">
                  <c:v>26/08/2020</c:v>
                </c:pt>
                <c:pt idx="25">
                  <c:v>02/09/2020</c:v>
                </c:pt>
                <c:pt idx="26">
                  <c:v>09/09/2020</c:v>
                </c:pt>
                <c:pt idx="27">
                  <c:v>16/09/2020</c:v>
                </c:pt>
                <c:pt idx="28">
                  <c:v>23/09/2020</c:v>
                </c:pt>
                <c:pt idx="29">
                  <c:v>30/09/2020</c:v>
                </c:pt>
                <c:pt idx="30">
                  <c:v>07/10/2020</c:v>
                </c:pt>
                <c:pt idx="31">
                  <c:v>14/10/2020</c:v>
                </c:pt>
                <c:pt idx="32">
                  <c:v>21/10/2020</c:v>
                </c:pt>
                <c:pt idx="33">
                  <c:v>28/10/2020</c:v>
                </c:pt>
                <c:pt idx="34">
                  <c:v>04/11/2020</c:v>
                </c:pt>
                <c:pt idx="35">
                  <c:v>11/11/2020</c:v>
                </c:pt>
                <c:pt idx="36">
                  <c:v>18/11/2020</c:v>
                </c:pt>
                <c:pt idx="37">
                  <c:v>25/11/2020</c:v>
                </c:pt>
                <c:pt idx="38">
                  <c:v>02/12/2020</c:v>
                </c:pt>
                <c:pt idx="39">
                  <c:v>09/12/2020</c:v>
                </c:pt>
                <c:pt idx="40">
                  <c:v>16/12/2020</c:v>
                </c:pt>
                <c:pt idx="41">
                  <c:v>23/12/2020</c:v>
                </c:pt>
                <c:pt idx="42">
                  <c:v>30/12/2020</c:v>
                </c:pt>
                <c:pt idx="43">
                  <c:v>06/01/2021</c:v>
                </c:pt>
                <c:pt idx="44">
                  <c:v>13/01/2021</c:v>
                </c:pt>
                <c:pt idx="45">
                  <c:v>20/01/2021</c:v>
                </c:pt>
                <c:pt idx="46">
                  <c:v>27/01/2021</c:v>
                </c:pt>
                <c:pt idx="47">
                  <c:v>03/02/2021</c:v>
                </c:pt>
                <c:pt idx="48">
                  <c:v>10/02/2021</c:v>
                </c:pt>
                <c:pt idx="49">
                  <c:v>17/02/2021</c:v>
                </c:pt>
                <c:pt idx="50">
                  <c:v>24/02/2021</c:v>
                </c:pt>
                <c:pt idx="51">
                  <c:v>03/03/2021</c:v>
                </c:pt>
                <c:pt idx="52">
                  <c:v>10/03/2021</c:v>
                </c:pt>
                <c:pt idx="53">
                  <c:v>17/03/2021</c:v>
                </c:pt>
                <c:pt idx="54">
                  <c:v>24/03/2021</c:v>
                </c:pt>
                <c:pt idx="55">
                  <c:v>31/03/2021</c:v>
                </c:pt>
                <c:pt idx="56">
                  <c:v>07/04/2021</c:v>
                </c:pt>
                <c:pt idx="57">
                  <c:v>14/04/2021</c:v>
                </c:pt>
                <c:pt idx="58">
                  <c:v>21/04/2021</c:v>
                </c:pt>
                <c:pt idx="59">
                  <c:v>28/04/2021</c:v>
                </c:pt>
                <c:pt idx="60">
                  <c:v>05/05/2021</c:v>
                </c:pt>
                <c:pt idx="61">
                  <c:v>12/05/2021</c:v>
                </c:pt>
                <c:pt idx="62">
                  <c:v>19/05/2021</c:v>
                </c:pt>
                <c:pt idx="63">
                  <c:v>26/05/2021</c:v>
                </c:pt>
                <c:pt idx="64">
                  <c:v>02/06/2021</c:v>
                </c:pt>
                <c:pt idx="65">
                  <c:v>09/06/2021</c:v>
                </c:pt>
                <c:pt idx="66">
                  <c:v>16/06/2021</c:v>
                </c:pt>
                <c:pt idx="67">
                  <c:v>23/06/2021</c:v>
                </c:pt>
                <c:pt idx="68">
                  <c:v>30/06/2021</c:v>
                </c:pt>
                <c:pt idx="69">
                  <c:v>07/07/2021</c:v>
                </c:pt>
                <c:pt idx="70">
                  <c:v>14/07/2021</c:v>
                </c:pt>
                <c:pt idx="71">
                  <c:v>21/07/2021</c:v>
                </c:pt>
                <c:pt idx="72">
                  <c:v>28/07/2021</c:v>
                </c:pt>
                <c:pt idx="73">
                  <c:v>04/08/2021</c:v>
                </c:pt>
                <c:pt idx="74">
                  <c:v>11/08/2021</c:v>
                </c:pt>
                <c:pt idx="75">
                  <c:v>18/08/2021</c:v>
                </c:pt>
                <c:pt idx="76">
                  <c:v>25/08/2021</c:v>
                </c:pt>
                <c:pt idx="77">
                  <c:v>01/09/2021</c:v>
                </c:pt>
                <c:pt idx="78">
                  <c:v>08/09/2021</c:v>
                </c:pt>
                <c:pt idx="79">
                  <c:v>15/09/2021</c:v>
                </c:pt>
                <c:pt idx="80">
                  <c:v>22/09/2021</c:v>
                </c:pt>
                <c:pt idx="81">
                  <c:v>29/09/2021</c:v>
                </c:pt>
                <c:pt idx="82">
                  <c:v>06/10/2021</c:v>
                </c:pt>
                <c:pt idx="83">
                  <c:v>13/10/2021</c:v>
                </c:pt>
                <c:pt idx="84">
                  <c:v>20/10/2021</c:v>
                </c:pt>
                <c:pt idx="85">
                  <c:v>27/10/2021</c:v>
                </c:pt>
                <c:pt idx="86">
                  <c:v>03/11/2021</c:v>
                </c:pt>
                <c:pt idx="87">
                  <c:v>10/11/2021</c:v>
                </c:pt>
                <c:pt idx="88">
                  <c:v>17/11/2021</c:v>
                </c:pt>
                <c:pt idx="89">
                  <c:v>24/11/2021</c:v>
                </c:pt>
                <c:pt idx="90">
                  <c:v>01/12/2021</c:v>
                </c:pt>
                <c:pt idx="91">
                  <c:v>08/12/2021</c:v>
                </c:pt>
                <c:pt idx="92">
                  <c:v>15/12/2021</c:v>
                </c:pt>
                <c:pt idx="93">
                  <c:v>22/12/2021</c:v>
                </c:pt>
                <c:pt idx="94">
                  <c:v>29/12/2021</c:v>
                </c:pt>
                <c:pt idx="95">
                  <c:v>05/01/2022</c:v>
                </c:pt>
                <c:pt idx="96">
                  <c:v>12/01/2022</c:v>
                </c:pt>
                <c:pt idx="97">
                  <c:v>19/01/2022</c:v>
                </c:pt>
                <c:pt idx="98">
                  <c:v>26/01/2022</c:v>
                </c:pt>
                <c:pt idx="99">
                  <c:v>02/02/2022</c:v>
                </c:pt>
                <c:pt idx="100">
                  <c:v>09/02/2022</c:v>
                </c:pt>
                <c:pt idx="101">
                  <c:v>16/02/2022</c:v>
                </c:pt>
                <c:pt idx="102">
                  <c:v>23/02/2022</c:v>
                </c:pt>
                <c:pt idx="103">
                  <c:v>02/03/2022</c:v>
                </c:pt>
                <c:pt idx="104">
                  <c:v>09/03/2022</c:v>
                </c:pt>
                <c:pt idx="105">
                  <c:v>16/03/2022</c:v>
                </c:pt>
                <c:pt idx="106">
                  <c:v>23/03/2022</c:v>
                </c:pt>
                <c:pt idx="107">
                  <c:v>30/03/2022</c:v>
                </c:pt>
              </c:strCache>
            </c:strRef>
          </c:cat>
          <c:val>
            <c:numRef>
              <c:f>'Average Daily Tests'!$B$4:$B$111</c:f>
              <c:numCache>
                <c:formatCode>General</c:formatCode>
                <c:ptCount val="108"/>
                <c:pt idx="0">
                  <c:v>92.142857142857139</c:v>
                </c:pt>
                <c:pt idx="1">
                  <c:v>346.42857142857144</c:v>
                </c:pt>
                <c:pt idx="2">
                  <c:v>2132.8571428571427</c:v>
                </c:pt>
                <c:pt idx="3">
                  <c:v>3756</c:v>
                </c:pt>
                <c:pt idx="4">
                  <c:v>2783.4285714285716</c:v>
                </c:pt>
                <c:pt idx="5">
                  <c:v>3819.8571428571427</c:v>
                </c:pt>
                <c:pt idx="6">
                  <c:v>6179.8571428571431</c:v>
                </c:pt>
                <c:pt idx="7">
                  <c:v>9050.4285714285706</c:v>
                </c:pt>
                <c:pt idx="8">
                  <c:v>11750.285714285714</c:v>
                </c:pt>
                <c:pt idx="9">
                  <c:v>15281.857142857143</c:v>
                </c:pt>
                <c:pt idx="10">
                  <c:v>17215.571428571428</c:v>
                </c:pt>
                <c:pt idx="11">
                  <c:v>18305</c:v>
                </c:pt>
                <c:pt idx="12">
                  <c:v>21569</c:v>
                </c:pt>
                <c:pt idx="13">
                  <c:v>30345.857142857141</c:v>
                </c:pt>
                <c:pt idx="14">
                  <c:v>28905.142857142859</c:v>
                </c:pt>
                <c:pt idx="15">
                  <c:v>30879.714285714286</c:v>
                </c:pt>
                <c:pt idx="16">
                  <c:v>35720.714285714283</c:v>
                </c:pt>
                <c:pt idx="17">
                  <c:v>39637.142857142855</c:v>
                </c:pt>
                <c:pt idx="18">
                  <c:v>47675.428571428572</c:v>
                </c:pt>
                <c:pt idx="19">
                  <c:v>43906.714285714283</c:v>
                </c:pt>
                <c:pt idx="20">
                  <c:v>41098.428571428572</c:v>
                </c:pt>
                <c:pt idx="21">
                  <c:v>34289.714285714283</c:v>
                </c:pt>
                <c:pt idx="22">
                  <c:v>26034.714285714286</c:v>
                </c:pt>
                <c:pt idx="23">
                  <c:v>22891</c:v>
                </c:pt>
                <c:pt idx="24">
                  <c:v>20471.714285714286</c:v>
                </c:pt>
                <c:pt idx="25">
                  <c:v>18249.714285714286</c:v>
                </c:pt>
                <c:pt idx="26">
                  <c:v>16596.714285714286</c:v>
                </c:pt>
                <c:pt idx="27">
                  <c:v>16897.285714285714</c:v>
                </c:pt>
                <c:pt idx="28">
                  <c:v>17511.142857142859</c:v>
                </c:pt>
                <c:pt idx="29">
                  <c:v>14880</c:v>
                </c:pt>
                <c:pt idx="30">
                  <c:v>18656.714285714286</c:v>
                </c:pt>
                <c:pt idx="31">
                  <c:v>20033</c:v>
                </c:pt>
                <c:pt idx="32">
                  <c:v>21305.428571428572</c:v>
                </c:pt>
                <c:pt idx="33">
                  <c:v>20673.285714285714</c:v>
                </c:pt>
                <c:pt idx="34">
                  <c:v>20155.285714285714</c:v>
                </c:pt>
                <c:pt idx="35">
                  <c:v>20585.571428571428</c:v>
                </c:pt>
                <c:pt idx="36">
                  <c:v>21685.428571428572</c:v>
                </c:pt>
                <c:pt idx="37">
                  <c:v>20784</c:v>
                </c:pt>
                <c:pt idx="38">
                  <c:v>21283.857142857141</c:v>
                </c:pt>
                <c:pt idx="39">
                  <c:v>29458.285714285714</c:v>
                </c:pt>
                <c:pt idx="40">
                  <c:v>39775.571428571428</c:v>
                </c:pt>
                <c:pt idx="41">
                  <c:v>43012</c:v>
                </c:pt>
                <c:pt idx="42">
                  <c:v>40569.285714285717</c:v>
                </c:pt>
                <c:pt idx="43">
                  <c:v>49206.571428571428</c:v>
                </c:pt>
                <c:pt idx="44">
                  <c:v>65790.571428571435</c:v>
                </c:pt>
                <c:pt idx="45">
                  <c:v>57618.857142857145</c:v>
                </c:pt>
                <c:pt idx="46">
                  <c:v>49394.285714285717</c:v>
                </c:pt>
                <c:pt idx="47">
                  <c:v>37350.571428571428</c:v>
                </c:pt>
                <c:pt idx="48">
                  <c:v>29168.142857142859</c:v>
                </c:pt>
                <c:pt idx="49">
                  <c:v>28468.428571428572</c:v>
                </c:pt>
                <c:pt idx="50">
                  <c:v>27816.714285714286</c:v>
                </c:pt>
                <c:pt idx="51">
                  <c:v>25723.428571428572</c:v>
                </c:pt>
                <c:pt idx="52">
                  <c:v>26939.571428571428</c:v>
                </c:pt>
                <c:pt idx="53">
                  <c:v>26964.714285714286</c:v>
                </c:pt>
                <c:pt idx="54">
                  <c:v>23709.285714285714</c:v>
                </c:pt>
                <c:pt idx="55">
                  <c:v>26932.714285714286</c:v>
                </c:pt>
                <c:pt idx="56">
                  <c:v>20096.714285714286</c:v>
                </c:pt>
                <c:pt idx="57">
                  <c:v>28012.714285714286</c:v>
                </c:pt>
                <c:pt idx="58">
                  <c:v>28152.285714285714</c:v>
                </c:pt>
                <c:pt idx="59">
                  <c:v>25275.285714285714</c:v>
                </c:pt>
                <c:pt idx="60">
                  <c:v>26160</c:v>
                </c:pt>
                <c:pt idx="61">
                  <c:v>27957</c:v>
                </c:pt>
                <c:pt idx="62">
                  <c:v>34097</c:v>
                </c:pt>
                <c:pt idx="63">
                  <c:v>34940</c:v>
                </c:pt>
                <c:pt idx="64">
                  <c:v>37316.428571428572</c:v>
                </c:pt>
                <c:pt idx="65">
                  <c:v>38907.142857142855</c:v>
                </c:pt>
                <c:pt idx="66">
                  <c:v>49441</c:v>
                </c:pt>
                <c:pt idx="67">
                  <c:v>53083.428571428572</c:v>
                </c:pt>
                <c:pt idx="68">
                  <c:v>61429.571428571428</c:v>
                </c:pt>
                <c:pt idx="69">
                  <c:v>69458.571428571435</c:v>
                </c:pt>
                <c:pt idx="70">
                  <c:v>60856</c:v>
                </c:pt>
                <c:pt idx="71">
                  <c:v>46229.142857142855</c:v>
                </c:pt>
                <c:pt idx="72">
                  <c:v>46534.857142857145</c:v>
                </c:pt>
                <c:pt idx="73">
                  <c:v>48068.428571428572</c:v>
                </c:pt>
                <c:pt idx="74">
                  <c:v>47405.857142857145</c:v>
                </c:pt>
                <c:pt idx="75">
                  <c:v>55605.142857142855</c:v>
                </c:pt>
                <c:pt idx="76">
                  <c:v>58613</c:v>
                </c:pt>
                <c:pt idx="77">
                  <c:v>53340.142857142855</c:v>
                </c:pt>
                <c:pt idx="78">
                  <c:v>48836.428571428572</c:v>
                </c:pt>
                <c:pt idx="79">
                  <c:v>44755.428571428572</c:v>
                </c:pt>
                <c:pt idx="80">
                  <c:v>37347.714285714283</c:v>
                </c:pt>
                <c:pt idx="81">
                  <c:v>28134.857142857141</c:v>
                </c:pt>
                <c:pt idx="82">
                  <c:v>30710.142857142859</c:v>
                </c:pt>
                <c:pt idx="83">
                  <c:v>27246.571428571428</c:v>
                </c:pt>
                <c:pt idx="84">
                  <c:v>28052.142857142859</c:v>
                </c:pt>
                <c:pt idx="85">
                  <c:v>27026.285714285714</c:v>
                </c:pt>
                <c:pt idx="86">
                  <c:v>23614.428571428572</c:v>
                </c:pt>
                <c:pt idx="87">
                  <c:v>27994</c:v>
                </c:pt>
                <c:pt idx="88">
                  <c:v>27985.857142857141</c:v>
                </c:pt>
                <c:pt idx="89">
                  <c:v>40263.142857142855</c:v>
                </c:pt>
                <c:pt idx="90">
                  <c:v>34263.671306764438</c:v>
                </c:pt>
                <c:pt idx="91">
                  <c:v>56139.042978949845</c:v>
                </c:pt>
                <c:pt idx="92">
                  <c:v>74773.28571428571</c:v>
                </c:pt>
                <c:pt idx="93">
                  <c:v>58287.857142857145</c:v>
                </c:pt>
                <c:pt idx="94">
                  <c:v>42499</c:v>
                </c:pt>
                <c:pt idx="95">
                  <c:v>36078.285714285717</c:v>
                </c:pt>
                <c:pt idx="96">
                  <c:v>37183</c:v>
                </c:pt>
                <c:pt idx="97">
                  <c:v>34461</c:v>
                </c:pt>
                <c:pt idx="98">
                  <c:v>32080.571428571428</c:v>
                </c:pt>
                <c:pt idx="99">
                  <c:v>31877.571428571428</c:v>
                </c:pt>
                <c:pt idx="100">
                  <c:v>30226.285714285714</c:v>
                </c:pt>
                <c:pt idx="101">
                  <c:v>29587.857142857141</c:v>
                </c:pt>
                <c:pt idx="102">
                  <c:v>28850</c:v>
                </c:pt>
                <c:pt idx="103">
                  <c:v>24899.714285714286</c:v>
                </c:pt>
                <c:pt idx="104">
                  <c:v>25156.714285714286</c:v>
                </c:pt>
                <c:pt idx="105">
                  <c:v>24361.428571428572</c:v>
                </c:pt>
                <c:pt idx="106">
                  <c:v>22677.285714285714</c:v>
                </c:pt>
                <c:pt idx="107">
                  <c:v>23650.142857142859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2-46DD-BB61-FD00F2853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02499360"/>
        <c:axId val="302485632"/>
      </c:barChart>
      <c:catAx>
        <c:axId val="302499360"/>
        <c:scaling>
          <c:orientation val="maxMin"/>
        </c:scaling>
        <c:delete val="0"/>
        <c:axPos val="r"/>
        <c:numFmt formatCode="mmm\ d\,\ yy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485632"/>
        <c:crosses val="autoZero"/>
        <c:auto val="1"/>
        <c:lblAlgn val="ctr"/>
        <c:lblOffset val="100"/>
        <c:tickLblSkip val="6"/>
        <c:noMultiLvlLbl val="0"/>
      </c:catAx>
      <c:valAx>
        <c:axId val="302485632"/>
        <c:scaling>
          <c:orientation val="maxMin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49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[Figures.xlsx]Average Daily Tests!PivotTable5</c:name>
    <c:fmtId val="8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 sz="1680" b="1" i="0" baseline="0">
                <a:solidFill>
                  <a:schemeClr val="tx1"/>
                </a:solidFill>
                <a:effectLst/>
              </a:rPr>
              <a:t>Weekly positivity rate</a:t>
            </a:r>
            <a:endParaRPr lang="en-BE" sz="168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36500878547014343"/>
          <c:y val="2.31114946248157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rgbClr val="C00000"/>
          </a:solidFill>
          <a:ln w="25400"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C00000"/>
          </a:solidFill>
          <a:ln w="25400"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C00000"/>
          </a:solidFill>
          <a:ln w="25400"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C00000"/>
          </a:solidFill>
          <a:ln w="25400"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C00000"/>
          </a:solidFill>
          <a:ln w="25400"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5400"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5400"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5400">
            <a:solidFill>
              <a:srgbClr val="C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4087068088306855E-2"/>
          <c:y val="0.11998109825312932"/>
          <c:w val="0.91159912937712051"/>
          <c:h val="0.88001890174687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'Average Daily Tests'!$F$3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rgbClr val="C00000"/>
              </a:solidFill>
            </a:ln>
            <a:effectLst/>
          </c:spPr>
          <c:invertIfNegative val="0"/>
          <c:cat>
            <c:strRef>
              <c:f>'Average Daily Tests'!$E$4:$E$111</c:f>
              <c:strCache>
                <c:ptCount val="108"/>
                <c:pt idx="0">
                  <c:v>11/03/2020</c:v>
                </c:pt>
                <c:pt idx="1">
                  <c:v>18/03/2020</c:v>
                </c:pt>
                <c:pt idx="2">
                  <c:v>25/03/2020</c:v>
                </c:pt>
                <c:pt idx="3">
                  <c:v>01/04/2020</c:v>
                </c:pt>
                <c:pt idx="4">
                  <c:v>08/04/2020</c:v>
                </c:pt>
                <c:pt idx="5">
                  <c:v>15/04/2020</c:v>
                </c:pt>
                <c:pt idx="6">
                  <c:v>22/04/2020</c:v>
                </c:pt>
                <c:pt idx="7">
                  <c:v>29/04/2020</c:v>
                </c:pt>
                <c:pt idx="8">
                  <c:v>06/05/2020</c:v>
                </c:pt>
                <c:pt idx="9">
                  <c:v>13/05/2020</c:v>
                </c:pt>
                <c:pt idx="10">
                  <c:v>20/05/2020</c:v>
                </c:pt>
                <c:pt idx="11">
                  <c:v>27/05/2020</c:v>
                </c:pt>
                <c:pt idx="12">
                  <c:v>03/06/2020</c:v>
                </c:pt>
                <c:pt idx="13">
                  <c:v>10/06/2020</c:v>
                </c:pt>
                <c:pt idx="14">
                  <c:v>17/06/2020</c:v>
                </c:pt>
                <c:pt idx="15">
                  <c:v>24/06/2020</c:v>
                </c:pt>
                <c:pt idx="16">
                  <c:v>01/07/2020</c:v>
                </c:pt>
                <c:pt idx="17">
                  <c:v>08/07/2020</c:v>
                </c:pt>
                <c:pt idx="18">
                  <c:v>15/07/2020</c:v>
                </c:pt>
                <c:pt idx="19">
                  <c:v>22/07/2020</c:v>
                </c:pt>
                <c:pt idx="20">
                  <c:v>29/07/2020</c:v>
                </c:pt>
                <c:pt idx="21">
                  <c:v>05/08/2020</c:v>
                </c:pt>
                <c:pt idx="22">
                  <c:v>12/08/2020</c:v>
                </c:pt>
                <c:pt idx="23">
                  <c:v>19/08/2020</c:v>
                </c:pt>
                <c:pt idx="24">
                  <c:v>26/08/2020</c:v>
                </c:pt>
                <c:pt idx="25">
                  <c:v>02/09/2020</c:v>
                </c:pt>
                <c:pt idx="26">
                  <c:v>09/09/2020</c:v>
                </c:pt>
                <c:pt idx="27">
                  <c:v>16/09/2020</c:v>
                </c:pt>
                <c:pt idx="28">
                  <c:v>23/09/2020</c:v>
                </c:pt>
                <c:pt idx="29">
                  <c:v>30/09/2020</c:v>
                </c:pt>
                <c:pt idx="30">
                  <c:v>07/10/2020</c:v>
                </c:pt>
                <c:pt idx="31">
                  <c:v>14/10/2020</c:v>
                </c:pt>
                <c:pt idx="32">
                  <c:v>21/10/2020</c:v>
                </c:pt>
                <c:pt idx="33">
                  <c:v>28/10/2020</c:v>
                </c:pt>
                <c:pt idx="34">
                  <c:v>04/11/2020</c:v>
                </c:pt>
                <c:pt idx="35">
                  <c:v>11/11/2020</c:v>
                </c:pt>
                <c:pt idx="36">
                  <c:v>18/11/2020</c:v>
                </c:pt>
                <c:pt idx="37">
                  <c:v>25/11/2020</c:v>
                </c:pt>
                <c:pt idx="38">
                  <c:v>02/12/2020</c:v>
                </c:pt>
                <c:pt idx="39">
                  <c:v>09/12/2020</c:v>
                </c:pt>
                <c:pt idx="40">
                  <c:v>16/12/2020</c:v>
                </c:pt>
                <c:pt idx="41">
                  <c:v>23/12/2020</c:v>
                </c:pt>
                <c:pt idx="42">
                  <c:v>30/12/2020</c:v>
                </c:pt>
                <c:pt idx="43">
                  <c:v>06/01/2021</c:v>
                </c:pt>
                <c:pt idx="44">
                  <c:v>13/01/2021</c:v>
                </c:pt>
                <c:pt idx="45">
                  <c:v>20/01/2021</c:v>
                </c:pt>
                <c:pt idx="46">
                  <c:v>27/01/2021</c:v>
                </c:pt>
                <c:pt idx="47">
                  <c:v>03/02/2021</c:v>
                </c:pt>
                <c:pt idx="48">
                  <c:v>10/02/2021</c:v>
                </c:pt>
                <c:pt idx="49">
                  <c:v>17/02/2021</c:v>
                </c:pt>
                <c:pt idx="50">
                  <c:v>24/02/2021</c:v>
                </c:pt>
                <c:pt idx="51">
                  <c:v>03/03/2021</c:v>
                </c:pt>
                <c:pt idx="52">
                  <c:v>10/03/2021</c:v>
                </c:pt>
                <c:pt idx="53">
                  <c:v>17/03/2021</c:v>
                </c:pt>
                <c:pt idx="54">
                  <c:v>24/03/2021</c:v>
                </c:pt>
                <c:pt idx="55">
                  <c:v>31/03/2021</c:v>
                </c:pt>
                <c:pt idx="56">
                  <c:v>07/04/2021</c:v>
                </c:pt>
                <c:pt idx="57">
                  <c:v>14/04/2021</c:v>
                </c:pt>
                <c:pt idx="58">
                  <c:v>21/04/2021</c:v>
                </c:pt>
                <c:pt idx="59">
                  <c:v>28/04/2021</c:v>
                </c:pt>
                <c:pt idx="60">
                  <c:v>05/05/2021</c:v>
                </c:pt>
                <c:pt idx="61">
                  <c:v>12/05/2021</c:v>
                </c:pt>
                <c:pt idx="62">
                  <c:v>19/05/2021</c:v>
                </c:pt>
                <c:pt idx="63">
                  <c:v>26/05/2021</c:v>
                </c:pt>
                <c:pt idx="64">
                  <c:v>02/06/2021</c:v>
                </c:pt>
                <c:pt idx="65">
                  <c:v>09/06/2021</c:v>
                </c:pt>
                <c:pt idx="66">
                  <c:v>16/06/2021</c:v>
                </c:pt>
                <c:pt idx="67">
                  <c:v>23/06/2021</c:v>
                </c:pt>
                <c:pt idx="68">
                  <c:v>30/06/2021</c:v>
                </c:pt>
                <c:pt idx="69">
                  <c:v>07/07/2021</c:v>
                </c:pt>
                <c:pt idx="70">
                  <c:v>14/07/2021</c:v>
                </c:pt>
                <c:pt idx="71">
                  <c:v>21/07/2021</c:v>
                </c:pt>
                <c:pt idx="72">
                  <c:v>28/07/2021</c:v>
                </c:pt>
                <c:pt idx="73">
                  <c:v>04/08/2021</c:v>
                </c:pt>
                <c:pt idx="74">
                  <c:v>11/08/2021</c:v>
                </c:pt>
                <c:pt idx="75">
                  <c:v>18/08/2021</c:v>
                </c:pt>
                <c:pt idx="76">
                  <c:v>25/08/2021</c:v>
                </c:pt>
                <c:pt idx="77">
                  <c:v>01/09/2021</c:v>
                </c:pt>
                <c:pt idx="78">
                  <c:v>08/09/2021</c:v>
                </c:pt>
                <c:pt idx="79">
                  <c:v>15/09/2021</c:v>
                </c:pt>
                <c:pt idx="80">
                  <c:v>22/09/2021</c:v>
                </c:pt>
                <c:pt idx="81">
                  <c:v>29/09/2021</c:v>
                </c:pt>
                <c:pt idx="82">
                  <c:v>06/10/2021</c:v>
                </c:pt>
                <c:pt idx="83">
                  <c:v>13/10/2021</c:v>
                </c:pt>
                <c:pt idx="84">
                  <c:v>20/10/2021</c:v>
                </c:pt>
                <c:pt idx="85">
                  <c:v>27/10/2021</c:v>
                </c:pt>
                <c:pt idx="86">
                  <c:v>03/11/2021</c:v>
                </c:pt>
                <c:pt idx="87">
                  <c:v>10/11/2021</c:v>
                </c:pt>
                <c:pt idx="88">
                  <c:v>17/11/2021</c:v>
                </c:pt>
                <c:pt idx="89">
                  <c:v>24/11/2021</c:v>
                </c:pt>
                <c:pt idx="90">
                  <c:v>01/12/2021</c:v>
                </c:pt>
                <c:pt idx="91">
                  <c:v>08/12/2021</c:v>
                </c:pt>
                <c:pt idx="92">
                  <c:v>15/12/2021</c:v>
                </c:pt>
                <c:pt idx="93">
                  <c:v>22/12/2021</c:v>
                </c:pt>
                <c:pt idx="94">
                  <c:v>29/12/2021</c:v>
                </c:pt>
                <c:pt idx="95">
                  <c:v>05/01/2022</c:v>
                </c:pt>
                <c:pt idx="96">
                  <c:v>12/01/2022</c:v>
                </c:pt>
                <c:pt idx="97">
                  <c:v>19/01/2022</c:v>
                </c:pt>
                <c:pt idx="98">
                  <c:v>26/01/2022</c:v>
                </c:pt>
                <c:pt idx="99">
                  <c:v>02/02/2022</c:v>
                </c:pt>
                <c:pt idx="100">
                  <c:v>09/02/2022</c:v>
                </c:pt>
                <c:pt idx="101">
                  <c:v>16/02/2022</c:v>
                </c:pt>
                <c:pt idx="102">
                  <c:v>23/02/2022</c:v>
                </c:pt>
                <c:pt idx="103">
                  <c:v>02/03/2022</c:v>
                </c:pt>
                <c:pt idx="104">
                  <c:v>09/03/2022</c:v>
                </c:pt>
                <c:pt idx="105">
                  <c:v>16/03/2022</c:v>
                </c:pt>
                <c:pt idx="106">
                  <c:v>23/03/2022</c:v>
                </c:pt>
                <c:pt idx="107">
                  <c:v>30/03/2022</c:v>
                </c:pt>
              </c:strCache>
            </c:strRef>
          </c:cat>
          <c:val>
            <c:numRef>
              <c:f>'Average Daily Tests'!$F$4:$F$111</c:f>
              <c:numCache>
                <c:formatCode>0.00</c:formatCode>
                <c:ptCount val="108"/>
                <c:pt idx="0">
                  <c:v>2.0155038759689926E-2</c:v>
                </c:pt>
                <c:pt idx="1">
                  <c:v>4.2474226804123709E-2</c:v>
                </c:pt>
                <c:pt idx="2">
                  <c:v>3.9718687206965843E-2</c:v>
                </c:pt>
                <c:pt idx="3">
                  <c:v>2.5521071048227598E-2</c:v>
                </c:pt>
                <c:pt idx="4">
                  <c:v>2.3865735988503386E-2</c:v>
                </c:pt>
                <c:pt idx="5">
                  <c:v>2.4720445790792477E-2</c:v>
                </c:pt>
                <c:pt idx="6">
                  <c:v>2.6098615317043848E-2</c:v>
                </c:pt>
                <c:pt idx="7">
                  <c:v>2.7070541252979339E-2</c:v>
                </c:pt>
                <c:pt idx="8">
                  <c:v>2.9883771823177554E-2</c:v>
                </c:pt>
                <c:pt idx="9">
                  <c:v>3.9879221859721613E-2</c:v>
                </c:pt>
                <c:pt idx="10">
                  <c:v>4.9199644839804497E-2</c:v>
                </c:pt>
                <c:pt idx="11">
                  <c:v>6.1919069731142931E-2</c:v>
                </c:pt>
                <c:pt idx="12">
                  <c:v>7.6750362623606627E-2</c:v>
                </c:pt>
                <c:pt idx="13">
                  <c:v>8.4247790943456621E-2</c:v>
                </c:pt>
                <c:pt idx="14">
                  <c:v>0.12351237545468922</c:v>
                </c:pt>
                <c:pt idx="15">
                  <c:v>0.14519009243238742</c:v>
                </c:pt>
                <c:pt idx="16">
                  <c:v>0.19011377951968647</c:v>
                </c:pt>
                <c:pt idx="17">
                  <c:v>0.23546457146976141</c:v>
                </c:pt>
                <c:pt idx="18">
                  <c:v>0.25884552689615498</c:v>
                </c:pt>
                <c:pt idx="19">
                  <c:v>0.27297809967235737</c:v>
                </c:pt>
                <c:pt idx="20">
                  <c:v>0.26478245605497602</c:v>
                </c:pt>
                <c:pt idx="21">
                  <c:v>0.24477977569283582</c:v>
                </c:pt>
                <c:pt idx="22">
                  <c:v>0.2142304505522846</c:v>
                </c:pt>
                <c:pt idx="23">
                  <c:v>0.16938035534863982</c:v>
                </c:pt>
                <c:pt idx="24">
                  <c:v>0.13706019455415833</c:v>
                </c:pt>
                <c:pt idx="25">
                  <c:v>0.1165889094154116</c:v>
                </c:pt>
                <c:pt idx="26">
                  <c:v>0.10187902941201787</c:v>
                </c:pt>
                <c:pt idx="27">
                  <c:v>9.310878332107439E-2</c:v>
                </c:pt>
                <c:pt idx="28">
                  <c:v>9.5808383233532926E-2</c:v>
                </c:pt>
                <c:pt idx="29">
                  <c:v>8.7855222734254987E-2</c:v>
                </c:pt>
                <c:pt idx="30">
                  <c:v>8.2819666607961889E-2</c:v>
                </c:pt>
                <c:pt idx="31">
                  <c:v>8.0288951800956992E-2</c:v>
                </c:pt>
                <c:pt idx="32">
                  <c:v>8.0093604580992087E-2</c:v>
                </c:pt>
                <c:pt idx="33">
                  <c:v>7.8465652705700245E-2</c:v>
                </c:pt>
                <c:pt idx="34">
                  <c:v>7.6789498678120599E-2</c:v>
                </c:pt>
                <c:pt idx="35">
                  <c:v>8.220737132110563E-2</c:v>
                </c:pt>
                <c:pt idx="36">
                  <c:v>9.7168605646978226E-2</c:v>
                </c:pt>
                <c:pt idx="37">
                  <c:v>0.12618222808753987</c:v>
                </c:pt>
                <c:pt idx="38">
                  <c:v>0.14075053528160175</c:v>
                </c:pt>
                <c:pt idx="39">
                  <c:v>0.15579414959652391</c:v>
                </c:pt>
                <c:pt idx="40">
                  <c:v>0.19785654511563092</c:v>
                </c:pt>
                <c:pt idx="41">
                  <c:v>0.2343897384118718</c:v>
                </c:pt>
                <c:pt idx="42">
                  <c:v>0.29897001602197298</c:v>
                </c:pt>
                <c:pt idx="43">
                  <c:v>0.32060177792745453</c:v>
                </c:pt>
                <c:pt idx="44">
                  <c:v>0.27948425089135653</c:v>
                </c:pt>
                <c:pt idx="45">
                  <c:v>0.22592554024971984</c:v>
                </c:pt>
                <c:pt idx="46">
                  <c:v>0.17706501619620546</c:v>
                </c:pt>
                <c:pt idx="47">
                  <c:v>0.12379998011122416</c:v>
                </c:pt>
                <c:pt idx="48">
                  <c:v>9.4996008365290888E-2</c:v>
                </c:pt>
                <c:pt idx="49">
                  <c:v>7.0388751448973552E-2</c:v>
                </c:pt>
                <c:pt idx="50">
                  <c:v>5.6538463513714776E-2</c:v>
                </c:pt>
                <c:pt idx="51">
                  <c:v>4.8949262484449974E-2</c:v>
                </c:pt>
                <c:pt idx="52">
                  <c:v>4.1956336138553478E-2</c:v>
                </c:pt>
                <c:pt idx="53">
                  <c:v>4.4094663396078475E-2</c:v>
                </c:pt>
                <c:pt idx="54">
                  <c:v>4.526255535805742E-2</c:v>
                </c:pt>
                <c:pt idx="55">
                  <c:v>4.3218815142497972E-2</c:v>
                </c:pt>
                <c:pt idx="56">
                  <c:v>3.8755446874755649E-2</c:v>
                </c:pt>
                <c:pt idx="57">
                  <c:v>4.0542814742285389E-2</c:v>
                </c:pt>
                <c:pt idx="58">
                  <c:v>4.2503526737235245E-2</c:v>
                </c:pt>
                <c:pt idx="59">
                  <c:v>4.8127193701357054E-2</c:v>
                </c:pt>
                <c:pt idx="60">
                  <c:v>5.3358453473132374E-2</c:v>
                </c:pt>
                <c:pt idx="61">
                  <c:v>7.0567555276214999E-2</c:v>
                </c:pt>
                <c:pt idx="62">
                  <c:v>8.0991624734476006E-2</c:v>
                </c:pt>
                <c:pt idx="63">
                  <c:v>9.8916509935399466E-2</c:v>
                </c:pt>
                <c:pt idx="64">
                  <c:v>0.11277300308175259</c:v>
                </c:pt>
                <c:pt idx="65">
                  <c:v>0.13925463557921794</c:v>
                </c:pt>
                <c:pt idx="66">
                  <c:v>0.17733402294798709</c:v>
                </c:pt>
                <c:pt idx="67">
                  <c:v>0.23346807182225282</c:v>
                </c:pt>
                <c:pt idx="68">
                  <c:v>0.26257014420695479</c:v>
                </c:pt>
                <c:pt idx="69">
                  <c:v>0.2845766232697805</c:v>
                </c:pt>
                <c:pt idx="70">
                  <c:v>0.29218623823921575</c:v>
                </c:pt>
                <c:pt idx="71">
                  <c:v>0.28017886058268748</c:v>
                </c:pt>
                <c:pt idx="72">
                  <c:v>0.24882423007023918</c:v>
                </c:pt>
                <c:pt idx="73">
                  <c:v>0.22433495106678275</c:v>
                </c:pt>
                <c:pt idx="74">
                  <c:v>0.21164051458379163</c:v>
                </c:pt>
                <c:pt idx="75">
                  <c:v>0.21771110585865647</c:v>
                </c:pt>
                <c:pt idx="76">
                  <c:v>0.20283408605111983</c:v>
                </c:pt>
                <c:pt idx="77">
                  <c:v>0.17408759417324396</c:v>
                </c:pt>
                <c:pt idx="78">
                  <c:v>0.1450029983472525</c:v>
                </c:pt>
                <c:pt idx="79">
                  <c:v>0.10350859273256556</c:v>
                </c:pt>
                <c:pt idx="80">
                  <c:v>7.6872174239004873E-2</c:v>
                </c:pt>
                <c:pt idx="81">
                  <c:v>5.9387440084491025E-2</c:v>
                </c:pt>
                <c:pt idx="82">
                  <c:v>3.6163017337222228E-2</c:v>
                </c:pt>
                <c:pt idx="83">
                  <c:v>2.6802848064763067E-2</c:v>
                </c:pt>
                <c:pt idx="84">
                  <c:v>2.0197081964708576E-2</c:v>
                </c:pt>
                <c:pt idx="85">
                  <c:v>1.4456825101488498E-2</c:v>
                </c:pt>
                <c:pt idx="86">
                  <c:v>1.3030774163495684E-2</c:v>
                </c:pt>
                <c:pt idx="87">
                  <c:v>9.62961450923157E-3</c:v>
                </c:pt>
                <c:pt idx="88">
                  <c:v>1.1699787137380617E-2</c:v>
                </c:pt>
                <c:pt idx="89">
                  <c:v>1.9170315283030918E-2</c:v>
                </c:pt>
                <c:pt idx="90">
                  <c:v>0.11081291052741203</c:v>
                </c:pt>
                <c:pt idx="91">
                  <c:v>0.2403496619110411</c:v>
                </c:pt>
                <c:pt idx="92">
                  <c:v>0.30562290199135295</c:v>
                </c:pt>
                <c:pt idx="93">
                  <c:v>0.29919243165079712</c:v>
                </c:pt>
                <c:pt idx="94">
                  <c:v>0.27041980819716771</c:v>
                </c:pt>
                <c:pt idx="95">
                  <c:v>0.24210051158591633</c:v>
                </c:pt>
                <c:pt idx="96">
                  <c:v>0.17748126063754174</c:v>
                </c:pt>
                <c:pt idx="97">
                  <c:v>0.11611055147226471</c:v>
                </c:pt>
                <c:pt idx="98">
                  <c:v>9.5736627420245454E-2</c:v>
                </c:pt>
                <c:pt idx="99">
                  <c:v>0.10042887296487008</c:v>
                </c:pt>
                <c:pt idx="100">
                  <c:v>8.9009565940713853E-2</c:v>
                </c:pt>
                <c:pt idx="101">
                  <c:v>8.3654008642541591E-2</c:v>
                </c:pt>
                <c:pt idx="102">
                  <c:v>8.0123793018073777E-2</c:v>
                </c:pt>
                <c:pt idx="103">
                  <c:v>7.1928536185154157E-2</c:v>
                </c:pt>
                <c:pt idx="104">
                  <c:v>6.097207788889078E-2</c:v>
                </c:pt>
                <c:pt idx="105">
                  <c:v>6.0869055298188E-2</c:v>
                </c:pt>
                <c:pt idx="106">
                  <c:v>5.219823486055903E-2</c:v>
                </c:pt>
                <c:pt idx="107">
                  <c:v>6.0271457134055358E-2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1-4D22-8070-D62B33EEC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03061615"/>
        <c:axId val="1303072431"/>
      </c:barChart>
      <c:catAx>
        <c:axId val="1303061615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303072431"/>
        <c:crosses val="autoZero"/>
        <c:auto val="1"/>
        <c:lblAlgn val="ctr"/>
        <c:lblOffset val="100"/>
        <c:noMultiLvlLbl val="0"/>
      </c:catAx>
      <c:valAx>
        <c:axId val="1303072431"/>
        <c:scaling>
          <c:orientation val="minMax"/>
          <c:max val="0.35000000000000003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3061615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[Figures.xlsx]Vaccine (2)!PivotTable3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3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3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3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3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3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0" tIns="19050" rIns="0" bIns="19050" anchor="ctr">
              <a:spAutoFit/>
            </a:bodyPr>
            <a:lstStyle/>
            <a:p>
              <a:pPr>
                <a:defRPr sz="1050">
                  <a:solidFill>
                    <a:schemeClr val="bg2"/>
                  </a:solidFill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33"/>
        <c:spPr>
          <a:solidFill>
            <a:srgbClr val="4F6228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0" bIns="19050" anchor="ctr">
              <a:spAutoFit/>
            </a:bodyPr>
            <a:lstStyle/>
            <a:p>
              <a:pPr>
                <a:defRPr sz="1050">
                  <a:solidFill>
                    <a:srgbClr val="EEECE1"/>
                  </a:solidFill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34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0" tIns="19050" rIns="0" bIns="19050" anchor="ctr">
              <a:spAutoFit/>
            </a:bodyPr>
            <a:lstStyle/>
            <a:p>
              <a:pPr>
                <a:defRPr sz="1050">
                  <a:solidFill>
                    <a:schemeClr val="bg2"/>
                  </a:solidFill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35"/>
        <c:spPr>
          <a:solidFill>
            <a:srgbClr val="4F6228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0" bIns="19050" anchor="ctr">
              <a:spAutoFit/>
            </a:bodyPr>
            <a:lstStyle/>
            <a:p>
              <a:pPr>
                <a:defRPr sz="1050">
                  <a:solidFill>
                    <a:srgbClr val="EEECE1"/>
                  </a:solidFill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36"/>
        <c:spPr>
          <a:ln>
            <a:noFill/>
          </a:ln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100" b="1">
                  <a:solidFill>
                    <a:srgbClr val="C00000"/>
                  </a:solidFill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0" tIns="19050" rIns="0" bIns="19050" anchor="ctr">
              <a:spAutoFit/>
            </a:bodyPr>
            <a:lstStyle/>
            <a:p>
              <a:pPr>
                <a:defRPr sz="1050">
                  <a:solidFill>
                    <a:schemeClr val="bg2"/>
                  </a:solidFill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38"/>
        <c:spPr>
          <a:solidFill>
            <a:srgbClr val="4F6228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0" bIns="19050" anchor="ctr">
              <a:spAutoFit/>
            </a:bodyPr>
            <a:lstStyle/>
            <a:p>
              <a:pPr>
                <a:defRPr sz="1050">
                  <a:solidFill>
                    <a:srgbClr val="EEECE1"/>
                  </a:solidFill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39"/>
        <c:spPr>
          <a:ln>
            <a:noFill/>
          </a:ln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100" b="1">
                  <a:solidFill>
                    <a:srgbClr val="C00000"/>
                  </a:solidFill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0" tIns="19050" rIns="0" bIns="19050" anchor="ctr">
              <a:spAutoFit/>
            </a:bodyPr>
            <a:lstStyle/>
            <a:p>
              <a:pPr>
                <a:defRPr sz="1050">
                  <a:solidFill>
                    <a:schemeClr val="bg2"/>
                  </a:solidFill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41"/>
        <c:spPr>
          <a:solidFill>
            <a:srgbClr val="4F6228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0" bIns="19050" anchor="ctr">
              <a:spAutoFit/>
            </a:bodyPr>
            <a:lstStyle/>
            <a:p>
              <a:pPr>
                <a:defRPr sz="1050">
                  <a:solidFill>
                    <a:srgbClr val="EEECE1"/>
                  </a:solidFill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42"/>
        <c:spPr>
          <a:ln>
            <a:noFill/>
          </a:ln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100" b="1">
                  <a:solidFill>
                    <a:srgbClr val="C00000"/>
                  </a:solidFill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1246896265559367"/>
          <c:y val="0.34858201239222636"/>
          <c:w val="0.8740753811480767"/>
          <c:h val="0.554065035711952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'Vaccine (2)'!$B$1</c:f>
              <c:strCache>
                <c:ptCount val="1"/>
                <c:pt idx="0">
                  <c:v>Fully vaccinated (%)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0" tIns="19050" rIns="0" bIns="19050" anchor="ctr">
                <a:spAutoFit/>
              </a:bodyPr>
              <a:lstStyle/>
              <a:p>
                <a:pPr>
                  <a:defRPr sz="105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'Vaccine (2)'!$A$2:$A$11</c:f>
              <c:strCache>
                <c:ptCount val="10"/>
                <c:pt idx="0">
                  <c:v>Eastern Cape</c:v>
                </c:pt>
                <c:pt idx="1">
                  <c:v>Free State</c:v>
                </c:pt>
                <c:pt idx="2">
                  <c:v>Gauteng</c:v>
                </c:pt>
                <c:pt idx="3">
                  <c:v>KwaZulu Natal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Northern Cape</c:v>
                </c:pt>
                <c:pt idx="8">
                  <c:v>Western Cape</c:v>
                </c:pt>
                <c:pt idx="9">
                  <c:v>South Africa</c:v>
                </c:pt>
              </c:strCache>
            </c:strRef>
          </c:cat>
          <c:val>
            <c:numRef>
              <c:f>'Vaccine (2)'!$B$2:$B$11</c:f>
              <c:numCache>
                <c:formatCode>0%</c:formatCode>
                <c:ptCount val="10"/>
                <c:pt idx="0">
                  <c:v>0.47094981074719794</c:v>
                </c:pt>
                <c:pt idx="1">
                  <c:v>0.5313360365334201</c:v>
                </c:pt>
                <c:pt idx="2">
                  <c:v>0.4075449686447018</c:v>
                </c:pt>
                <c:pt idx="3">
                  <c:v>0.37190834365795705</c:v>
                </c:pt>
                <c:pt idx="4">
                  <c:v>0.50243749595825105</c:v>
                </c:pt>
                <c:pt idx="5">
                  <c:v>0.39291828972995735</c:v>
                </c:pt>
                <c:pt idx="6">
                  <c:v>0.4399785834719207</c:v>
                </c:pt>
                <c:pt idx="7">
                  <c:v>0.45673327079978054</c:v>
                </c:pt>
                <c:pt idx="8">
                  <c:v>0.50437792337925813</c:v>
                </c:pt>
                <c:pt idx="9">
                  <c:v>0.43661305193166899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5-40AE-A9FA-F6E94D00BF1D}"/>
            </c:ext>
          </c:extLst>
        </c:ser>
        <c:ser>
          <c:idx val="1"/>
          <c:order val="1"/>
          <c:tx>
            <c:strRef>
              <c:f>'Vaccine (2)'!$C$1</c:f>
              <c:strCache>
                <c:ptCount val="1"/>
                <c:pt idx="0">
                  <c:v>Partially Vaccinated (%)</c:v>
                </c:pt>
              </c:strCache>
            </c:strRef>
          </c:tx>
          <c:spPr>
            <a:solidFill>
              <a:srgbClr val="4F622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0" bIns="19050" anchor="ctr">
                <a:spAutoFit/>
              </a:bodyPr>
              <a:lstStyle/>
              <a:p>
                <a:pPr>
                  <a:defRPr sz="1050">
                    <a:solidFill>
                      <a:srgbClr val="EEECE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'Vaccine (2)'!$A$2:$A$11</c:f>
              <c:strCache>
                <c:ptCount val="10"/>
                <c:pt idx="0">
                  <c:v>Eastern Cape</c:v>
                </c:pt>
                <c:pt idx="1">
                  <c:v>Free State</c:v>
                </c:pt>
                <c:pt idx="2">
                  <c:v>Gauteng</c:v>
                </c:pt>
                <c:pt idx="3">
                  <c:v>KwaZulu Natal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Northern Cape</c:v>
                </c:pt>
                <c:pt idx="8">
                  <c:v>Western Cape</c:v>
                </c:pt>
                <c:pt idx="9">
                  <c:v>South Africa</c:v>
                </c:pt>
              </c:strCache>
            </c:strRef>
          </c:cat>
          <c:val>
            <c:numRef>
              <c:f>'Vaccine (2)'!$C$2:$C$11</c:f>
              <c:numCache>
                <c:formatCode>0%</c:formatCode>
                <c:ptCount val="10"/>
                <c:pt idx="0">
                  <c:v>5.7082460166901529E-2</c:v>
                </c:pt>
                <c:pt idx="1">
                  <c:v>4.918410401348431E-2</c:v>
                </c:pt>
                <c:pt idx="2">
                  <c:v>5.3668774111894572E-2</c:v>
                </c:pt>
                <c:pt idx="3">
                  <c:v>5.0328298795187396E-2</c:v>
                </c:pt>
                <c:pt idx="4">
                  <c:v>4.8755060134460702E-2</c:v>
                </c:pt>
                <c:pt idx="5">
                  <c:v>3.6591632889403591E-2</c:v>
                </c:pt>
                <c:pt idx="6">
                  <c:v>3.5798424726733197E-2</c:v>
                </c:pt>
                <c:pt idx="7">
                  <c:v>4.0689284934723229E-2</c:v>
                </c:pt>
                <c:pt idx="8">
                  <c:v>5.6583783127780472E-2</c:v>
                </c:pt>
                <c:pt idx="9">
                  <c:v>5.0316922616678077E-2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D5-40AE-A9FA-F6E94D00BF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1072511600"/>
        <c:axId val="1072509520"/>
      </c:barChart>
      <c:lineChart>
        <c:grouping val="standard"/>
        <c:varyColors val="0"/>
        <c:ser>
          <c:idx val="2"/>
          <c:order val="2"/>
          <c:tx>
            <c:strRef>
              <c:f>'Vaccine (2)'!$D$1</c:f>
              <c:strCache>
                <c:ptCount val="1"/>
                <c:pt idx="0">
                  <c:v>Vaccinated (%)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'Vaccine (2)'!$A$2:$A$11</c:f>
              <c:strCache>
                <c:ptCount val="10"/>
                <c:pt idx="0">
                  <c:v>Eastern Cape</c:v>
                </c:pt>
                <c:pt idx="1">
                  <c:v>Free State</c:v>
                </c:pt>
                <c:pt idx="2">
                  <c:v>Gauteng</c:v>
                </c:pt>
                <c:pt idx="3">
                  <c:v>KwaZulu Natal</c:v>
                </c:pt>
                <c:pt idx="4">
                  <c:v>Limpopo</c:v>
                </c:pt>
                <c:pt idx="5">
                  <c:v>Mpumalanga</c:v>
                </c:pt>
                <c:pt idx="6">
                  <c:v>North West</c:v>
                </c:pt>
                <c:pt idx="7">
                  <c:v>Northern Cape</c:v>
                </c:pt>
                <c:pt idx="8">
                  <c:v>Western Cape</c:v>
                </c:pt>
                <c:pt idx="9">
                  <c:v>South Africa</c:v>
                </c:pt>
              </c:strCache>
            </c:strRef>
          </c:cat>
          <c:val>
            <c:numRef>
              <c:f>'Vaccine (2)'!$D$2:$D$11</c:f>
              <c:numCache>
                <c:formatCode>0%</c:formatCode>
                <c:ptCount val="10"/>
                <c:pt idx="0">
                  <c:v>0.52803227091409943</c:v>
                </c:pt>
                <c:pt idx="1">
                  <c:v>0.58052014054690437</c:v>
                </c:pt>
                <c:pt idx="2">
                  <c:v>0.46121374275659638</c:v>
                </c:pt>
                <c:pt idx="3">
                  <c:v>0.42223664245314446</c:v>
                </c:pt>
                <c:pt idx="4">
                  <c:v>0.55119255609271167</c:v>
                </c:pt>
                <c:pt idx="5">
                  <c:v>0.42950992261936094</c:v>
                </c:pt>
                <c:pt idx="6">
                  <c:v>0.47577700819865387</c:v>
                </c:pt>
                <c:pt idx="7">
                  <c:v>0.49742255573450378</c:v>
                </c:pt>
                <c:pt idx="8">
                  <c:v>0.56096170650703858</c:v>
                </c:pt>
                <c:pt idx="9">
                  <c:v>0.48692997454834702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D5-40AE-A9FA-F6E94D00B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511600"/>
        <c:axId val="1072509520"/>
      </c:lineChart>
      <c:catAx>
        <c:axId val="107251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509520"/>
        <c:crosses val="autoZero"/>
        <c:auto val="1"/>
        <c:lblAlgn val="ctr"/>
        <c:lblOffset val="100"/>
        <c:noMultiLvlLbl val="0"/>
      </c:catAx>
      <c:valAx>
        <c:axId val="107250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Proportion individuals vaccinated as</a:t>
                </a:r>
                <a:endParaRPr lang="en-BE" sz="1400" b="1" dirty="0"/>
              </a:p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 % of adult population</a:t>
                </a:r>
                <a:endParaRPr lang="en-BE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511600"/>
        <c:crosses val="autoZero"/>
        <c:crossBetween val="between"/>
      </c:valAx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7666815058104382"/>
          <c:y val="0.26422180549891677"/>
          <c:w val="0.64550149421808833"/>
          <c:h val="8.3851373140139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[Figures.xlsx]WeeklyDeaths!PivotTable1</c:name>
    <c:fmtId val="62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rgbClr val="C00000"/>
            </a:solidFill>
            <a:prstDash val="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rgbClr val="C00000"/>
            </a:solidFill>
            <a:prstDash val="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tx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rgbClr val="C00000"/>
            </a:solidFill>
            <a:prstDash val="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1814320730569836"/>
          <c:y val="0.3902593503937008"/>
          <c:w val="0.84472248131518013"/>
          <c:h val="0.41871374671916012"/>
        </c:manualLayout>
      </c:layout>
      <c:lineChart>
        <c:grouping val="standard"/>
        <c:varyColors val="0"/>
        <c:ser>
          <c:idx val="0"/>
          <c:order val="0"/>
          <c:tx>
            <c:strRef>
              <c:f>WeeklyDeaths!$B$1</c:f>
              <c:strCache>
                <c:ptCount val="1"/>
                <c:pt idx="0">
                  <c:v>Cases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WeeklyDeaths!$A$2:$A$108</c:f>
              <c:strCache>
                <c:ptCount val="107"/>
                <c:pt idx="0">
                  <c:v>14/03/2020</c:v>
                </c:pt>
                <c:pt idx="1">
                  <c:v>21/03/2020</c:v>
                </c:pt>
                <c:pt idx="2">
                  <c:v>28/03/2020</c:v>
                </c:pt>
                <c:pt idx="3">
                  <c:v>04/04/2020</c:v>
                </c:pt>
                <c:pt idx="4">
                  <c:v>11/04/2020</c:v>
                </c:pt>
                <c:pt idx="5">
                  <c:v>18/04/2020</c:v>
                </c:pt>
                <c:pt idx="6">
                  <c:v>25/04/2020</c:v>
                </c:pt>
                <c:pt idx="7">
                  <c:v>02/05/2020</c:v>
                </c:pt>
                <c:pt idx="8">
                  <c:v>09/05/2020</c:v>
                </c:pt>
                <c:pt idx="9">
                  <c:v>16/05/2020</c:v>
                </c:pt>
                <c:pt idx="10">
                  <c:v>23/05/2020</c:v>
                </c:pt>
                <c:pt idx="11">
                  <c:v>30/05/2020</c:v>
                </c:pt>
                <c:pt idx="12">
                  <c:v>06/06/2020</c:v>
                </c:pt>
                <c:pt idx="13">
                  <c:v>13/06/2020</c:v>
                </c:pt>
                <c:pt idx="14">
                  <c:v>20/06/2020</c:v>
                </c:pt>
                <c:pt idx="15">
                  <c:v>27/06/2020</c:v>
                </c:pt>
                <c:pt idx="16">
                  <c:v>04/07/2020</c:v>
                </c:pt>
                <c:pt idx="17">
                  <c:v>11/07/2020</c:v>
                </c:pt>
                <c:pt idx="18">
                  <c:v>18/07/2020</c:v>
                </c:pt>
                <c:pt idx="19">
                  <c:v>25/07/2020</c:v>
                </c:pt>
                <c:pt idx="20">
                  <c:v>01/08/2020</c:v>
                </c:pt>
                <c:pt idx="21">
                  <c:v>08/08/2020</c:v>
                </c:pt>
                <c:pt idx="22">
                  <c:v>15/08/2020</c:v>
                </c:pt>
                <c:pt idx="23">
                  <c:v>22/08/2020</c:v>
                </c:pt>
                <c:pt idx="24">
                  <c:v>29/08/2020</c:v>
                </c:pt>
                <c:pt idx="25">
                  <c:v>05/09/2020</c:v>
                </c:pt>
                <c:pt idx="26">
                  <c:v>12/09/2020</c:v>
                </c:pt>
                <c:pt idx="27">
                  <c:v>19/09/2020</c:v>
                </c:pt>
                <c:pt idx="28">
                  <c:v>26/09/2020</c:v>
                </c:pt>
                <c:pt idx="29">
                  <c:v>03/10/2020</c:v>
                </c:pt>
                <c:pt idx="30">
                  <c:v>10/10/2020</c:v>
                </c:pt>
                <c:pt idx="31">
                  <c:v>17/10/2020</c:v>
                </c:pt>
                <c:pt idx="32">
                  <c:v>24/10/2020</c:v>
                </c:pt>
                <c:pt idx="33">
                  <c:v>31/10/2020</c:v>
                </c:pt>
                <c:pt idx="34">
                  <c:v>07/11/2020</c:v>
                </c:pt>
                <c:pt idx="35">
                  <c:v>14/11/2020</c:v>
                </c:pt>
                <c:pt idx="36">
                  <c:v>21/11/2020</c:v>
                </c:pt>
                <c:pt idx="37">
                  <c:v>28/11/2020</c:v>
                </c:pt>
                <c:pt idx="38">
                  <c:v>05/12/2020</c:v>
                </c:pt>
                <c:pt idx="39">
                  <c:v>12/12/2020</c:v>
                </c:pt>
                <c:pt idx="40">
                  <c:v>19/12/2020</c:v>
                </c:pt>
                <c:pt idx="41">
                  <c:v>26/12/2020</c:v>
                </c:pt>
                <c:pt idx="42">
                  <c:v>02/01/2021</c:v>
                </c:pt>
                <c:pt idx="43">
                  <c:v>09/01/2021</c:v>
                </c:pt>
                <c:pt idx="44">
                  <c:v>16/01/2021</c:v>
                </c:pt>
                <c:pt idx="45">
                  <c:v>23/01/2021</c:v>
                </c:pt>
                <c:pt idx="46">
                  <c:v>30/01/2021</c:v>
                </c:pt>
                <c:pt idx="47">
                  <c:v>06/02/2021</c:v>
                </c:pt>
                <c:pt idx="48">
                  <c:v>13/02/2021</c:v>
                </c:pt>
                <c:pt idx="49">
                  <c:v>20/02/2021</c:v>
                </c:pt>
                <c:pt idx="50">
                  <c:v>27/02/2021</c:v>
                </c:pt>
                <c:pt idx="51">
                  <c:v>06/03/2021</c:v>
                </c:pt>
                <c:pt idx="52">
                  <c:v>13/03/2021</c:v>
                </c:pt>
                <c:pt idx="53">
                  <c:v>20/03/2021</c:v>
                </c:pt>
                <c:pt idx="54">
                  <c:v>27/03/2021</c:v>
                </c:pt>
                <c:pt idx="55">
                  <c:v>03/04/2021</c:v>
                </c:pt>
                <c:pt idx="56">
                  <c:v>10/04/2021</c:v>
                </c:pt>
                <c:pt idx="57">
                  <c:v>17/04/2021</c:v>
                </c:pt>
                <c:pt idx="58">
                  <c:v>24/04/2021</c:v>
                </c:pt>
                <c:pt idx="59">
                  <c:v>01/05/2021</c:v>
                </c:pt>
                <c:pt idx="60">
                  <c:v>08/05/2021</c:v>
                </c:pt>
                <c:pt idx="61">
                  <c:v>15/05/2021</c:v>
                </c:pt>
                <c:pt idx="62">
                  <c:v>22/05/2021</c:v>
                </c:pt>
                <c:pt idx="63">
                  <c:v>29/05/2021</c:v>
                </c:pt>
                <c:pt idx="64">
                  <c:v>05/06/2021</c:v>
                </c:pt>
                <c:pt idx="65">
                  <c:v>12/06/2021</c:v>
                </c:pt>
                <c:pt idx="66">
                  <c:v>19/06/2021</c:v>
                </c:pt>
                <c:pt idx="67">
                  <c:v>26/06/2021</c:v>
                </c:pt>
                <c:pt idx="68">
                  <c:v>03/07/2021</c:v>
                </c:pt>
                <c:pt idx="69">
                  <c:v>10/07/2021</c:v>
                </c:pt>
                <c:pt idx="70">
                  <c:v>17/07/2021</c:v>
                </c:pt>
                <c:pt idx="71">
                  <c:v>24/07/2021</c:v>
                </c:pt>
                <c:pt idx="72">
                  <c:v>31/07/2021</c:v>
                </c:pt>
                <c:pt idx="73">
                  <c:v>07/08/2021</c:v>
                </c:pt>
                <c:pt idx="74">
                  <c:v>14/08/2021</c:v>
                </c:pt>
                <c:pt idx="75">
                  <c:v>21/08/2021</c:v>
                </c:pt>
                <c:pt idx="76">
                  <c:v>28/08/2021</c:v>
                </c:pt>
                <c:pt idx="77">
                  <c:v>04/09/2021</c:v>
                </c:pt>
                <c:pt idx="78">
                  <c:v>11/09/2021</c:v>
                </c:pt>
                <c:pt idx="79">
                  <c:v>18/09/2021</c:v>
                </c:pt>
                <c:pt idx="80">
                  <c:v>25/09/2021</c:v>
                </c:pt>
                <c:pt idx="81">
                  <c:v>02/10/2021</c:v>
                </c:pt>
                <c:pt idx="82">
                  <c:v>09/10/2021</c:v>
                </c:pt>
                <c:pt idx="83">
                  <c:v>16/10/2021</c:v>
                </c:pt>
                <c:pt idx="84">
                  <c:v>23/10/2021</c:v>
                </c:pt>
                <c:pt idx="85">
                  <c:v>30/10/2021</c:v>
                </c:pt>
                <c:pt idx="86">
                  <c:v>06/11/2021</c:v>
                </c:pt>
                <c:pt idx="87">
                  <c:v>13/11/2021</c:v>
                </c:pt>
                <c:pt idx="88">
                  <c:v>20/11/2021</c:v>
                </c:pt>
                <c:pt idx="89">
                  <c:v>27/11/2021</c:v>
                </c:pt>
                <c:pt idx="90">
                  <c:v>04/12/2021</c:v>
                </c:pt>
                <c:pt idx="91">
                  <c:v>11/12/2021</c:v>
                </c:pt>
                <c:pt idx="92">
                  <c:v>18/12/2021</c:v>
                </c:pt>
                <c:pt idx="93">
                  <c:v>25/12/2021</c:v>
                </c:pt>
                <c:pt idx="94">
                  <c:v>01/01/2022</c:v>
                </c:pt>
                <c:pt idx="95">
                  <c:v>08/01/2022</c:v>
                </c:pt>
                <c:pt idx="96">
                  <c:v>15/01/2022</c:v>
                </c:pt>
                <c:pt idx="97">
                  <c:v>22/01/2022</c:v>
                </c:pt>
                <c:pt idx="98">
                  <c:v>29/01/2022</c:v>
                </c:pt>
                <c:pt idx="99">
                  <c:v>05/02/2022</c:v>
                </c:pt>
                <c:pt idx="100">
                  <c:v>12/02/2022</c:v>
                </c:pt>
                <c:pt idx="101">
                  <c:v>19/02/2022</c:v>
                </c:pt>
                <c:pt idx="102">
                  <c:v>26/02/2022</c:v>
                </c:pt>
                <c:pt idx="103">
                  <c:v>05/03/2022</c:v>
                </c:pt>
                <c:pt idx="104">
                  <c:v>12/03/2022</c:v>
                </c:pt>
                <c:pt idx="105">
                  <c:v>19/03/2022</c:v>
                </c:pt>
                <c:pt idx="106">
                  <c:v>26/03/2022</c:v>
                </c:pt>
              </c:strCache>
            </c:strRef>
          </c:cat>
          <c:val>
            <c:numRef>
              <c:f>WeeklyDeaths!$B$2:$B$108</c:f>
              <c:numCache>
                <c:formatCode>0</c:formatCode>
                <c:ptCount val="107"/>
                <c:pt idx="0">
                  <c:v>5.1428571428571432</c:v>
                </c:pt>
                <c:pt idx="1">
                  <c:v>28.857142857142858</c:v>
                </c:pt>
                <c:pt idx="2">
                  <c:v>135.28571428571428</c:v>
                </c:pt>
                <c:pt idx="3">
                  <c:v>56.857142857142854</c:v>
                </c:pt>
                <c:pt idx="4">
                  <c:v>63.285714285714285</c:v>
                </c:pt>
                <c:pt idx="5">
                  <c:v>143.71428571428572</c:v>
                </c:pt>
                <c:pt idx="6">
                  <c:v>189.57142857142858</c:v>
                </c:pt>
                <c:pt idx="7">
                  <c:v>282.14285714285717</c:v>
                </c:pt>
                <c:pt idx="8">
                  <c:v>440.57142857142856</c:v>
                </c:pt>
                <c:pt idx="9">
                  <c:v>705</c:v>
                </c:pt>
                <c:pt idx="10">
                  <c:v>998.28571428571433</c:v>
                </c:pt>
                <c:pt idx="11">
                  <c:v>1374.8571428571429</c:v>
                </c:pt>
                <c:pt idx="12">
                  <c:v>2143.7142857142858</c:v>
                </c:pt>
                <c:pt idx="13">
                  <c:v>2823.2857142857142</c:v>
                </c:pt>
                <c:pt idx="14">
                  <c:v>3849.2857142857142</c:v>
                </c:pt>
                <c:pt idx="15">
                  <c:v>5588.4285714285716</c:v>
                </c:pt>
                <c:pt idx="16">
                  <c:v>8025.2857142857147</c:v>
                </c:pt>
                <c:pt idx="17">
                  <c:v>10886.714285714286</c:v>
                </c:pt>
                <c:pt idx="18">
                  <c:v>12385</c:v>
                </c:pt>
                <c:pt idx="19">
                  <c:v>11903</c:v>
                </c:pt>
                <c:pt idx="20">
                  <c:v>9870</c:v>
                </c:pt>
                <c:pt idx="21">
                  <c:v>7128.2857142857147</c:v>
                </c:pt>
                <c:pt idx="22">
                  <c:v>4352.1428571428569</c:v>
                </c:pt>
                <c:pt idx="23">
                  <c:v>3341.7142857142858</c:v>
                </c:pt>
                <c:pt idx="24">
                  <c:v>2215.1428571428573</c:v>
                </c:pt>
                <c:pt idx="25">
                  <c:v>2047.5714285714287</c:v>
                </c:pt>
                <c:pt idx="26">
                  <c:v>1618.5714285714287</c:v>
                </c:pt>
                <c:pt idx="27">
                  <c:v>1634.5714285714287</c:v>
                </c:pt>
                <c:pt idx="28">
                  <c:v>1406</c:v>
                </c:pt>
                <c:pt idx="29">
                  <c:v>1459.7142857142858</c:v>
                </c:pt>
                <c:pt idx="30">
                  <c:v>1597.1428571428571</c:v>
                </c:pt>
                <c:pt idx="31">
                  <c:v>1605</c:v>
                </c:pt>
                <c:pt idx="32">
                  <c:v>1730.7142857142858</c:v>
                </c:pt>
                <c:pt idx="33">
                  <c:v>1600.8571428571429</c:v>
                </c:pt>
                <c:pt idx="34">
                  <c:v>1493.4285714285713</c:v>
                </c:pt>
                <c:pt idx="35">
                  <c:v>1896.5714285714287</c:v>
                </c:pt>
                <c:pt idx="36">
                  <c:v>2318.1428571428573</c:v>
                </c:pt>
                <c:pt idx="37">
                  <c:v>2818.5714285714284</c:v>
                </c:pt>
                <c:pt idx="38">
                  <c:v>3615.7142857142858</c:v>
                </c:pt>
                <c:pt idx="39">
                  <c:v>6073.7142857142853</c:v>
                </c:pt>
                <c:pt idx="40">
                  <c:v>8501.7142857142862</c:v>
                </c:pt>
                <c:pt idx="41">
                  <c:v>11776.285714285714</c:v>
                </c:pt>
                <c:pt idx="42">
                  <c:v>13425.428571428571</c:v>
                </c:pt>
                <c:pt idx="43">
                  <c:v>17898.142857142859</c:v>
                </c:pt>
                <c:pt idx="44">
                  <c:v>15926.142857142857</c:v>
                </c:pt>
                <c:pt idx="45">
                  <c:v>11311.428571428571</c:v>
                </c:pt>
                <c:pt idx="46">
                  <c:v>6342.4285714285716</c:v>
                </c:pt>
                <c:pt idx="47">
                  <c:v>3494.8571428571427</c:v>
                </c:pt>
                <c:pt idx="48">
                  <c:v>2337.5714285714284</c:v>
                </c:pt>
                <c:pt idx="49">
                  <c:v>1757.7142857142858</c:v>
                </c:pt>
                <c:pt idx="50">
                  <c:v>1408.2857142857142</c:v>
                </c:pt>
                <c:pt idx="51">
                  <c:v>1140.1428571428571</c:v>
                </c:pt>
                <c:pt idx="52">
                  <c:v>1172.5714285714287</c:v>
                </c:pt>
                <c:pt idx="53">
                  <c:v>1198.1428571428571</c:v>
                </c:pt>
                <c:pt idx="54">
                  <c:v>1095</c:v>
                </c:pt>
                <c:pt idx="55">
                  <c:v>1005</c:v>
                </c:pt>
                <c:pt idx="56">
                  <c:v>860.85714285714289</c:v>
                </c:pt>
                <c:pt idx="57">
                  <c:v>1164.7142857142858</c:v>
                </c:pt>
                <c:pt idx="58">
                  <c:v>1241.4285714285713</c:v>
                </c:pt>
                <c:pt idx="59">
                  <c:v>1210.2857142857142</c:v>
                </c:pt>
                <c:pt idx="60">
                  <c:v>1710.7142857142858</c:v>
                </c:pt>
                <c:pt idx="61">
                  <c:v>2332.2857142857142</c:v>
                </c:pt>
                <c:pt idx="62">
                  <c:v>3061.1428571428573</c:v>
                </c:pt>
                <c:pt idx="63">
                  <c:v>3785.5714285714284</c:v>
                </c:pt>
                <c:pt idx="64">
                  <c:v>4631.5714285714284</c:v>
                </c:pt>
                <c:pt idx="65">
                  <c:v>6847.7142857142853</c:v>
                </c:pt>
                <c:pt idx="66">
                  <c:v>10105.571428571429</c:v>
                </c:pt>
                <c:pt idx="67">
                  <c:v>14813.857142857143</c:v>
                </c:pt>
                <c:pt idx="68">
                  <c:v>18921.428571428572</c:v>
                </c:pt>
                <c:pt idx="69">
                  <c:v>18998</c:v>
                </c:pt>
                <c:pt idx="70">
                  <c:v>14940.428571428571</c:v>
                </c:pt>
                <c:pt idx="71">
                  <c:v>12032.142857142857</c:v>
                </c:pt>
                <c:pt idx="72">
                  <c:v>11335.571428571429</c:v>
                </c:pt>
                <c:pt idx="73">
                  <c:v>10862</c:v>
                </c:pt>
                <c:pt idx="74">
                  <c:v>10279.857142857143</c:v>
                </c:pt>
                <c:pt idx="75">
                  <c:v>12111.142857142857</c:v>
                </c:pt>
                <c:pt idx="76">
                  <c:v>10995.142857142857</c:v>
                </c:pt>
                <c:pt idx="77">
                  <c:v>8117.5714285714284</c:v>
                </c:pt>
                <c:pt idx="78">
                  <c:v>5745.7142857142853</c:v>
                </c:pt>
                <c:pt idx="79">
                  <c:v>3730.7142857142858</c:v>
                </c:pt>
                <c:pt idx="80">
                  <c:v>2232.4285714285716</c:v>
                </c:pt>
                <c:pt idx="81">
                  <c:v>1376.7142857142858</c:v>
                </c:pt>
                <c:pt idx="82">
                  <c:v>840.57142857142856</c:v>
                </c:pt>
                <c:pt idx="83">
                  <c:v>668.85714285714289</c:v>
                </c:pt>
                <c:pt idx="84">
                  <c:v>450.42857142857144</c:v>
                </c:pt>
                <c:pt idx="85">
                  <c:v>364.85714285714283</c:v>
                </c:pt>
                <c:pt idx="86">
                  <c:v>266.42857142857144</c:v>
                </c:pt>
                <c:pt idx="87">
                  <c:v>275.14285714285717</c:v>
                </c:pt>
                <c:pt idx="88">
                  <c:v>499.71428571428572</c:v>
                </c:pt>
                <c:pt idx="89">
                  <c:v>1665</c:v>
                </c:pt>
                <c:pt idx="90">
                  <c:v>8860.1428571428569</c:v>
                </c:pt>
                <c:pt idx="91">
                  <c:v>15579</c:v>
                </c:pt>
                <c:pt idx="92">
                  <c:v>23283.857142857141</c:v>
                </c:pt>
                <c:pt idx="93">
                  <c:v>16475.428571428572</c:v>
                </c:pt>
                <c:pt idx="94">
                  <c:v>8591.7142857142862</c:v>
                </c:pt>
                <c:pt idx="95">
                  <c:v>7641.8571428571431</c:v>
                </c:pt>
                <c:pt idx="96">
                  <c:v>5008.7142857142853</c:v>
                </c:pt>
                <c:pt idx="97">
                  <c:v>3256.5714285714284</c:v>
                </c:pt>
                <c:pt idx="98">
                  <c:v>3171.5714285714284</c:v>
                </c:pt>
                <c:pt idx="99">
                  <c:v>2940</c:v>
                </c:pt>
                <c:pt idx="100">
                  <c:v>2564.5714285714284</c:v>
                </c:pt>
                <c:pt idx="101">
                  <c:v>2418.4285714285716</c:v>
                </c:pt>
                <c:pt idx="102">
                  <c:v>2128.5714285714284</c:v>
                </c:pt>
                <c:pt idx="103">
                  <c:v>1597.2857142857142</c:v>
                </c:pt>
                <c:pt idx="104">
                  <c:v>1480</c:v>
                </c:pt>
                <c:pt idx="105">
                  <c:v>1399.5714285714287</c:v>
                </c:pt>
                <c:pt idx="106">
                  <c:v>1276.2857142857142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CA-4327-8742-1A6DD30B8F9D}"/>
            </c:ext>
          </c:extLst>
        </c:ser>
        <c:ser>
          <c:idx val="1"/>
          <c:order val="1"/>
          <c:tx>
            <c:strRef>
              <c:f>WeeklyDeaths!$C$1</c:f>
              <c:strCache>
                <c:ptCount val="1"/>
                <c:pt idx="0">
                  <c:v>Recorded Deaths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WeeklyDeaths!$A$2:$A$108</c:f>
              <c:strCache>
                <c:ptCount val="107"/>
                <c:pt idx="0">
                  <c:v>14/03/2020</c:v>
                </c:pt>
                <c:pt idx="1">
                  <c:v>21/03/2020</c:v>
                </c:pt>
                <c:pt idx="2">
                  <c:v>28/03/2020</c:v>
                </c:pt>
                <c:pt idx="3">
                  <c:v>04/04/2020</c:v>
                </c:pt>
                <c:pt idx="4">
                  <c:v>11/04/2020</c:v>
                </c:pt>
                <c:pt idx="5">
                  <c:v>18/04/2020</c:v>
                </c:pt>
                <c:pt idx="6">
                  <c:v>25/04/2020</c:v>
                </c:pt>
                <c:pt idx="7">
                  <c:v>02/05/2020</c:v>
                </c:pt>
                <c:pt idx="8">
                  <c:v>09/05/2020</c:v>
                </c:pt>
                <c:pt idx="9">
                  <c:v>16/05/2020</c:v>
                </c:pt>
                <c:pt idx="10">
                  <c:v>23/05/2020</c:v>
                </c:pt>
                <c:pt idx="11">
                  <c:v>30/05/2020</c:v>
                </c:pt>
                <c:pt idx="12">
                  <c:v>06/06/2020</c:v>
                </c:pt>
                <c:pt idx="13">
                  <c:v>13/06/2020</c:v>
                </c:pt>
                <c:pt idx="14">
                  <c:v>20/06/2020</c:v>
                </c:pt>
                <c:pt idx="15">
                  <c:v>27/06/2020</c:v>
                </c:pt>
                <c:pt idx="16">
                  <c:v>04/07/2020</c:v>
                </c:pt>
                <c:pt idx="17">
                  <c:v>11/07/2020</c:v>
                </c:pt>
                <c:pt idx="18">
                  <c:v>18/07/2020</c:v>
                </c:pt>
                <c:pt idx="19">
                  <c:v>25/07/2020</c:v>
                </c:pt>
                <c:pt idx="20">
                  <c:v>01/08/2020</c:v>
                </c:pt>
                <c:pt idx="21">
                  <c:v>08/08/2020</c:v>
                </c:pt>
                <c:pt idx="22">
                  <c:v>15/08/2020</c:v>
                </c:pt>
                <c:pt idx="23">
                  <c:v>22/08/2020</c:v>
                </c:pt>
                <c:pt idx="24">
                  <c:v>29/08/2020</c:v>
                </c:pt>
                <c:pt idx="25">
                  <c:v>05/09/2020</c:v>
                </c:pt>
                <c:pt idx="26">
                  <c:v>12/09/2020</c:v>
                </c:pt>
                <c:pt idx="27">
                  <c:v>19/09/2020</c:v>
                </c:pt>
                <c:pt idx="28">
                  <c:v>26/09/2020</c:v>
                </c:pt>
                <c:pt idx="29">
                  <c:v>03/10/2020</c:v>
                </c:pt>
                <c:pt idx="30">
                  <c:v>10/10/2020</c:v>
                </c:pt>
                <c:pt idx="31">
                  <c:v>17/10/2020</c:v>
                </c:pt>
                <c:pt idx="32">
                  <c:v>24/10/2020</c:v>
                </c:pt>
                <c:pt idx="33">
                  <c:v>31/10/2020</c:v>
                </c:pt>
                <c:pt idx="34">
                  <c:v>07/11/2020</c:v>
                </c:pt>
                <c:pt idx="35">
                  <c:v>14/11/2020</c:v>
                </c:pt>
                <c:pt idx="36">
                  <c:v>21/11/2020</c:v>
                </c:pt>
                <c:pt idx="37">
                  <c:v>28/11/2020</c:v>
                </c:pt>
                <c:pt idx="38">
                  <c:v>05/12/2020</c:v>
                </c:pt>
                <c:pt idx="39">
                  <c:v>12/12/2020</c:v>
                </c:pt>
                <c:pt idx="40">
                  <c:v>19/12/2020</c:v>
                </c:pt>
                <c:pt idx="41">
                  <c:v>26/12/2020</c:v>
                </c:pt>
                <c:pt idx="42">
                  <c:v>02/01/2021</c:v>
                </c:pt>
                <c:pt idx="43">
                  <c:v>09/01/2021</c:v>
                </c:pt>
                <c:pt idx="44">
                  <c:v>16/01/2021</c:v>
                </c:pt>
                <c:pt idx="45">
                  <c:v>23/01/2021</c:v>
                </c:pt>
                <c:pt idx="46">
                  <c:v>30/01/2021</c:v>
                </c:pt>
                <c:pt idx="47">
                  <c:v>06/02/2021</c:v>
                </c:pt>
                <c:pt idx="48">
                  <c:v>13/02/2021</c:v>
                </c:pt>
                <c:pt idx="49">
                  <c:v>20/02/2021</c:v>
                </c:pt>
                <c:pt idx="50">
                  <c:v>27/02/2021</c:v>
                </c:pt>
                <c:pt idx="51">
                  <c:v>06/03/2021</c:v>
                </c:pt>
                <c:pt idx="52">
                  <c:v>13/03/2021</c:v>
                </c:pt>
                <c:pt idx="53">
                  <c:v>20/03/2021</c:v>
                </c:pt>
                <c:pt idx="54">
                  <c:v>27/03/2021</c:v>
                </c:pt>
                <c:pt idx="55">
                  <c:v>03/04/2021</c:v>
                </c:pt>
                <c:pt idx="56">
                  <c:v>10/04/2021</c:v>
                </c:pt>
                <c:pt idx="57">
                  <c:v>17/04/2021</c:v>
                </c:pt>
                <c:pt idx="58">
                  <c:v>24/04/2021</c:v>
                </c:pt>
                <c:pt idx="59">
                  <c:v>01/05/2021</c:v>
                </c:pt>
                <c:pt idx="60">
                  <c:v>08/05/2021</c:v>
                </c:pt>
                <c:pt idx="61">
                  <c:v>15/05/2021</c:v>
                </c:pt>
                <c:pt idx="62">
                  <c:v>22/05/2021</c:v>
                </c:pt>
                <c:pt idx="63">
                  <c:v>29/05/2021</c:v>
                </c:pt>
                <c:pt idx="64">
                  <c:v>05/06/2021</c:v>
                </c:pt>
                <c:pt idx="65">
                  <c:v>12/06/2021</c:v>
                </c:pt>
                <c:pt idx="66">
                  <c:v>19/06/2021</c:v>
                </c:pt>
                <c:pt idx="67">
                  <c:v>26/06/2021</c:v>
                </c:pt>
                <c:pt idx="68">
                  <c:v>03/07/2021</c:v>
                </c:pt>
                <c:pt idx="69">
                  <c:v>10/07/2021</c:v>
                </c:pt>
                <c:pt idx="70">
                  <c:v>17/07/2021</c:v>
                </c:pt>
                <c:pt idx="71">
                  <c:v>24/07/2021</c:v>
                </c:pt>
                <c:pt idx="72">
                  <c:v>31/07/2021</c:v>
                </c:pt>
                <c:pt idx="73">
                  <c:v>07/08/2021</c:v>
                </c:pt>
                <c:pt idx="74">
                  <c:v>14/08/2021</c:v>
                </c:pt>
                <c:pt idx="75">
                  <c:v>21/08/2021</c:v>
                </c:pt>
                <c:pt idx="76">
                  <c:v>28/08/2021</c:v>
                </c:pt>
                <c:pt idx="77">
                  <c:v>04/09/2021</c:v>
                </c:pt>
                <c:pt idx="78">
                  <c:v>11/09/2021</c:v>
                </c:pt>
                <c:pt idx="79">
                  <c:v>18/09/2021</c:v>
                </c:pt>
                <c:pt idx="80">
                  <c:v>25/09/2021</c:v>
                </c:pt>
                <c:pt idx="81">
                  <c:v>02/10/2021</c:v>
                </c:pt>
                <c:pt idx="82">
                  <c:v>09/10/2021</c:v>
                </c:pt>
                <c:pt idx="83">
                  <c:v>16/10/2021</c:v>
                </c:pt>
                <c:pt idx="84">
                  <c:v>23/10/2021</c:v>
                </c:pt>
                <c:pt idx="85">
                  <c:v>30/10/2021</c:v>
                </c:pt>
                <c:pt idx="86">
                  <c:v>06/11/2021</c:v>
                </c:pt>
                <c:pt idx="87">
                  <c:v>13/11/2021</c:v>
                </c:pt>
                <c:pt idx="88">
                  <c:v>20/11/2021</c:v>
                </c:pt>
                <c:pt idx="89">
                  <c:v>27/11/2021</c:v>
                </c:pt>
                <c:pt idx="90">
                  <c:v>04/12/2021</c:v>
                </c:pt>
                <c:pt idx="91">
                  <c:v>11/12/2021</c:v>
                </c:pt>
                <c:pt idx="92">
                  <c:v>18/12/2021</c:v>
                </c:pt>
                <c:pt idx="93">
                  <c:v>25/12/2021</c:v>
                </c:pt>
                <c:pt idx="94">
                  <c:v>01/01/2022</c:v>
                </c:pt>
                <c:pt idx="95">
                  <c:v>08/01/2022</c:v>
                </c:pt>
                <c:pt idx="96">
                  <c:v>15/01/2022</c:v>
                </c:pt>
                <c:pt idx="97">
                  <c:v>22/01/2022</c:v>
                </c:pt>
                <c:pt idx="98">
                  <c:v>29/01/2022</c:v>
                </c:pt>
                <c:pt idx="99">
                  <c:v>05/02/2022</c:v>
                </c:pt>
                <c:pt idx="100">
                  <c:v>12/02/2022</c:v>
                </c:pt>
                <c:pt idx="101">
                  <c:v>19/02/2022</c:v>
                </c:pt>
                <c:pt idx="102">
                  <c:v>26/02/2022</c:v>
                </c:pt>
                <c:pt idx="103">
                  <c:v>05/03/2022</c:v>
                </c:pt>
                <c:pt idx="104">
                  <c:v>12/03/2022</c:v>
                </c:pt>
                <c:pt idx="105">
                  <c:v>19/03/2022</c:v>
                </c:pt>
                <c:pt idx="106">
                  <c:v>26/03/2022</c:v>
                </c:pt>
              </c:strCache>
            </c:strRef>
          </c:cat>
          <c:val>
            <c:numRef>
              <c:f>WeeklyDeaths!$C$2:$C$108</c:f>
              <c:numCache>
                <c:formatCode>0</c:formatCode>
                <c:ptCount val="107"/>
                <c:pt idx="0">
                  <c:v>9397.92892178498</c:v>
                </c:pt>
                <c:pt idx="1">
                  <c:v>9112.234698424636</c:v>
                </c:pt>
                <c:pt idx="2">
                  <c:v>9042.2012957675797</c:v>
                </c:pt>
                <c:pt idx="3">
                  <c:v>8771.5529415505098</c:v>
                </c:pt>
                <c:pt idx="4">
                  <c:v>8765.3249017657527</c:v>
                </c:pt>
                <c:pt idx="5">
                  <c:v>8615.8464127219031</c:v>
                </c:pt>
                <c:pt idx="6">
                  <c:v>8429.474238537643</c:v>
                </c:pt>
                <c:pt idx="7">
                  <c:v>8480.2687826461861</c:v>
                </c:pt>
                <c:pt idx="8">
                  <c:v>8937.5004196683713</c:v>
                </c:pt>
                <c:pt idx="9">
                  <c:v>9066.284750157196</c:v>
                </c:pt>
                <c:pt idx="10">
                  <c:v>9274.5644770485414</c:v>
                </c:pt>
                <c:pt idx="11">
                  <c:v>9816.5078673131957</c:v>
                </c:pt>
                <c:pt idx="12">
                  <c:v>10507.946950614934</c:v>
                </c:pt>
                <c:pt idx="13">
                  <c:v>11006.660830123526</c:v>
                </c:pt>
                <c:pt idx="14">
                  <c:v>12399.087873211813</c:v>
                </c:pt>
                <c:pt idx="15">
                  <c:v>12984.938285456528</c:v>
                </c:pt>
                <c:pt idx="16">
                  <c:v>13961.260852353103</c:v>
                </c:pt>
                <c:pt idx="17">
                  <c:v>15241.136813486866</c:v>
                </c:pt>
                <c:pt idx="18">
                  <c:v>16709.096099249415</c:v>
                </c:pt>
                <c:pt idx="19">
                  <c:v>16558.949785948291</c:v>
                </c:pt>
                <c:pt idx="20">
                  <c:v>15633.92525390944</c:v>
                </c:pt>
                <c:pt idx="21">
                  <c:v>14191.513309484699</c:v>
                </c:pt>
                <c:pt idx="22">
                  <c:v>12735.315263404196</c:v>
                </c:pt>
                <c:pt idx="23">
                  <c:v>12388.247325515498</c:v>
                </c:pt>
                <c:pt idx="24">
                  <c:v>11553.555717312938</c:v>
                </c:pt>
                <c:pt idx="25">
                  <c:v>11375.528193544997</c:v>
                </c:pt>
                <c:pt idx="26">
                  <c:v>10484.61632105635</c:v>
                </c:pt>
                <c:pt idx="27">
                  <c:v>10006.11301765914</c:v>
                </c:pt>
                <c:pt idx="28">
                  <c:v>10259.491084893698</c:v>
                </c:pt>
                <c:pt idx="29">
                  <c:v>9939.9919917042444</c:v>
                </c:pt>
                <c:pt idx="30">
                  <c:v>10518.400120567292</c:v>
                </c:pt>
                <c:pt idx="31">
                  <c:v>10569.600309071238</c:v>
                </c:pt>
                <c:pt idx="32">
                  <c:v>10450.321108799521</c:v>
                </c:pt>
                <c:pt idx="33">
                  <c:v>10299.147916728021</c:v>
                </c:pt>
                <c:pt idx="34">
                  <c:v>10478.544608885977</c:v>
                </c:pt>
                <c:pt idx="35">
                  <c:v>10849.759915722685</c:v>
                </c:pt>
                <c:pt idx="36">
                  <c:v>10742.795106779748</c:v>
                </c:pt>
                <c:pt idx="37">
                  <c:v>10599.860731377872</c:v>
                </c:pt>
                <c:pt idx="38">
                  <c:v>11878.193079629074</c:v>
                </c:pt>
                <c:pt idx="39">
                  <c:v>12803.183350279725</c:v>
                </c:pt>
                <c:pt idx="40">
                  <c:v>14319.546769482717</c:v>
                </c:pt>
                <c:pt idx="41">
                  <c:v>17522.56846843005</c:v>
                </c:pt>
                <c:pt idx="42">
                  <c:v>20230.679883001594</c:v>
                </c:pt>
                <c:pt idx="43">
                  <c:v>23509.694428317271</c:v>
                </c:pt>
                <c:pt idx="44">
                  <c:v>24951.700587025069</c:v>
                </c:pt>
                <c:pt idx="45">
                  <c:v>21803.057487905644</c:v>
                </c:pt>
                <c:pt idx="46">
                  <c:v>15818.747768993273</c:v>
                </c:pt>
                <c:pt idx="47">
                  <c:v>13830.902523531659</c:v>
                </c:pt>
                <c:pt idx="48">
                  <c:v>12181.504434362445</c:v>
                </c:pt>
                <c:pt idx="49">
                  <c:v>11439.542711025071</c:v>
                </c:pt>
                <c:pt idx="50">
                  <c:v>10715.581346614523</c:v>
                </c:pt>
                <c:pt idx="51">
                  <c:v>10963.44979174218</c:v>
                </c:pt>
                <c:pt idx="52">
                  <c:v>10919.784374002187</c:v>
                </c:pt>
                <c:pt idx="53">
                  <c:v>10167.94712254021</c:v>
                </c:pt>
                <c:pt idx="54">
                  <c:v>10171.332165000433</c:v>
                </c:pt>
                <c:pt idx="55">
                  <c:v>10617.24343250938</c:v>
                </c:pt>
                <c:pt idx="56">
                  <c:v>10845.828206235652</c:v>
                </c:pt>
                <c:pt idx="57">
                  <c:v>10808.951742604357</c:v>
                </c:pt>
                <c:pt idx="58">
                  <c:v>10634.434134465677</c:v>
                </c:pt>
                <c:pt idx="59">
                  <c:v>10921.600205781997</c:v>
                </c:pt>
                <c:pt idx="60">
                  <c:v>11470.550716067855</c:v>
                </c:pt>
                <c:pt idx="61">
                  <c:v>11719.539985109364</c:v>
                </c:pt>
                <c:pt idx="62">
                  <c:v>11771.696078593739</c:v>
                </c:pt>
                <c:pt idx="63">
                  <c:v>12284.733399607705</c:v>
                </c:pt>
                <c:pt idx="64">
                  <c:v>13561.400399532651</c:v>
                </c:pt>
                <c:pt idx="65">
                  <c:v>14334.52989078978</c:v>
                </c:pt>
                <c:pt idx="66">
                  <c:v>13940.307195991496</c:v>
                </c:pt>
                <c:pt idx="67">
                  <c:v>15718.897542268285</c:v>
                </c:pt>
                <c:pt idx="68">
                  <c:v>17343.281093254343</c:v>
                </c:pt>
                <c:pt idx="69">
                  <c:v>18873.715493663021</c:v>
                </c:pt>
                <c:pt idx="70">
                  <c:v>21359.538535304731</c:v>
                </c:pt>
                <c:pt idx="71">
                  <c:v>20391.455337652103</c:v>
                </c:pt>
                <c:pt idx="72">
                  <c:v>19065.733229036668</c:v>
                </c:pt>
                <c:pt idx="73">
                  <c:v>17439.899547968402</c:v>
                </c:pt>
                <c:pt idx="74">
                  <c:v>15644.729339580323</c:v>
                </c:pt>
                <c:pt idx="75">
                  <c:v>15774.153660029639</c:v>
                </c:pt>
                <c:pt idx="76">
                  <c:v>14878.60273583778</c:v>
                </c:pt>
                <c:pt idx="77">
                  <c:v>14691.190834431696</c:v>
                </c:pt>
                <c:pt idx="78">
                  <c:v>13679.814010411921</c:v>
                </c:pt>
                <c:pt idx="79">
                  <c:v>12166.020691025748</c:v>
                </c:pt>
                <c:pt idx="80">
                  <c:v>11785.29383704194</c:v>
                </c:pt>
                <c:pt idx="81">
                  <c:v>11154.172217652113</c:v>
                </c:pt>
                <c:pt idx="82">
                  <c:v>11143.64440874371</c:v>
                </c:pt>
                <c:pt idx="83">
                  <c:v>11025.195469111868</c:v>
                </c:pt>
                <c:pt idx="84">
                  <c:v>10440.663277476111</c:v>
                </c:pt>
                <c:pt idx="85">
                  <c:v>10044.151736060563</c:v>
                </c:pt>
                <c:pt idx="86">
                  <c:v>11130.816302772422</c:v>
                </c:pt>
                <c:pt idx="87">
                  <c:v>10962.07385168029</c:v>
                </c:pt>
                <c:pt idx="88">
                  <c:v>10331.951048031613</c:v>
                </c:pt>
                <c:pt idx="89">
                  <c:v>10146.844935627547</c:v>
                </c:pt>
                <c:pt idx="90">
                  <c:v>11475.144699369765</c:v>
                </c:pt>
                <c:pt idx="91">
                  <c:v>11289.68662421402</c:v>
                </c:pt>
                <c:pt idx="92">
                  <c:v>12530.382800563622</c:v>
                </c:pt>
                <c:pt idx="93">
                  <c:v>13303.454324393526</c:v>
                </c:pt>
                <c:pt idx="94">
                  <c:v>13569.482611234116</c:v>
                </c:pt>
                <c:pt idx="95">
                  <c:v>12407.112921551143</c:v>
                </c:pt>
                <c:pt idx="96">
                  <c:v>11322.574964328662</c:v>
                </c:pt>
                <c:pt idx="97">
                  <c:v>10331.063207817258</c:v>
                </c:pt>
                <c:pt idx="98">
                  <c:v>9794.6869297758767</c:v>
                </c:pt>
                <c:pt idx="99">
                  <c:v>10174.425194280586</c:v>
                </c:pt>
                <c:pt idx="100">
                  <c:v>9876.0842108215093</c:v>
                </c:pt>
                <c:pt idx="101">
                  <c:v>9567.1349824236968</c:v>
                </c:pt>
                <c:pt idx="102">
                  <c:v>9669.3291983855197</c:v>
                </c:pt>
                <c:pt idx="103">
                  <c:v>9979.8955062789664</c:v>
                </c:pt>
                <c:pt idx="104">
                  <c:v>9817.8738134512405</c:v>
                </c:pt>
                <c:pt idx="105">
                  <c:v>9742.9751888942137</c:v>
                </c:pt>
                <c:pt idx="106">
                  <c:v>9765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CA-4327-8742-1A6DD30B8F9D}"/>
            </c:ext>
          </c:extLst>
        </c:ser>
        <c:ser>
          <c:idx val="2"/>
          <c:order val="2"/>
          <c:tx>
            <c:strRef>
              <c:f>WeeklyDeaths!$D$1</c:f>
              <c:strCache>
                <c:ptCount val="1"/>
                <c:pt idx="0">
                  <c:v>Predicted Deaths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WeeklyDeaths!$A$2:$A$108</c:f>
              <c:strCache>
                <c:ptCount val="107"/>
                <c:pt idx="0">
                  <c:v>14/03/2020</c:v>
                </c:pt>
                <c:pt idx="1">
                  <c:v>21/03/2020</c:v>
                </c:pt>
                <c:pt idx="2">
                  <c:v>28/03/2020</c:v>
                </c:pt>
                <c:pt idx="3">
                  <c:v>04/04/2020</c:v>
                </c:pt>
                <c:pt idx="4">
                  <c:v>11/04/2020</c:v>
                </c:pt>
                <c:pt idx="5">
                  <c:v>18/04/2020</c:v>
                </c:pt>
                <c:pt idx="6">
                  <c:v>25/04/2020</c:v>
                </c:pt>
                <c:pt idx="7">
                  <c:v>02/05/2020</c:v>
                </c:pt>
                <c:pt idx="8">
                  <c:v>09/05/2020</c:v>
                </c:pt>
                <c:pt idx="9">
                  <c:v>16/05/2020</c:v>
                </c:pt>
                <c:pt idx="10">
                  <c:v>23/05/2020</c:v>
                </c:pt>
                <c:pt idx="11">
                  <c:v>30/05/2020</c:v>
                </c:pt>
                <c:pt idx="12">
                  <c:v>06/06/2020</c:v>
                </c:pt>
                <c:pt idx="13">
                  <c:v>13/06/2020</c:v>
                </c:pt>
                <c:pt idx="14">
                  <c:v>20/06/2020</c:v>
                </c:pt>
                <c:pt idx="15">
                  <c:v>27/06/2020</c:v>
                </c:pt>
                <c:pt idx="16">
                  <c:v>04/07/2020</c:v>
                </c:pt>
                <c:pt idx="17">
                  <c:v>11/07/2020</c:v>
                </c:pt>
                <c:pt idx="18">
                  <c:v>18/07/2020</c:v>
                </c:pt>
                <c:pt idx="19">
                  <c:v>25/07/2020</c:v>
                </c:pt>
                <c:pt idx="20">
                  <c:v>01/08/2020</c:v>
                </c:pt>
                <c:pt idx="21">
                  <c:v>08/08/2020</c:v>
                </c:pt>
                <c:pt idx="22">
                  <c:v>15/08/2020</c:v>
                </c:pt>
                <c:pt idx="23">
                  <c:v>22/08/2020</c:v>
                </c:pt>
                <c:pt idx="24">
                  <c:v>29/08/2020</c:v>
                </c:pt>
                <c:pt idx="25">
                  <c:v>05/09/2020</c:v>
                </c:pt>
                <c:pt idx="26">
                  <c:v>12/09/2020</c:v>
                </c:pt>
                <c:pt idx="27">
                  <c:v>19/09/2020</c:v>
                </c:pt>
                <c:pt idx="28">
                  <c:v>26/09/2020</c:v>
                </c:pt>
                <c:pt idx="29">
                  <c:v>03/10/2020</c:v>
                </c:pt>
                <c:pt idx="30">
                  <c:v>10/10/2020</c:v>
                </c:pt>
                <c:pt idx="31">
                  <c:v>17/10/2020</c:v>
                </c:pt>
                <c:pt idx="32">
                  <c:v>24/10/2020</c:v>
                </c:pt>
                <c:pt idx="33">
                  <c:v>31/10/2020</c:v>
                </c:pt>
                <c:pt idx="34">
                  <c:v>07/11/2020</c:v>
                </c:pt>
                <c:pt idx="35">
                  <c:v>14/11/2020</c:v>
                </c:pt>
                <c:pt idx="36">
                  <c:v>21/11/2020</c:v>
                </c:pt>
                <c:pt idx="37">
                  <c:v>28/11/2020</c:v>
                </c:pt>
                <c:pt idx="38">
                  <c:v>05/12/2020</c:v>
                </c:pt>
                <c:pt idx="39">
                  <c:v>12/12/2020</c:v>
                </c:pt>
                <c:pt idx="40">
                  <c:v>19/12/2020</c:v>
                </c:pt>
                <c:pt idx="41">
                  <c:v>26/12/2020</c:v>
                </c:pt>
                <c:pt idx="42">
                  <c:v>02/01/2021</c:v>
                </c:pt>
                <c:pt idx="43">
                  <c:v>09/01/2021</c:v>
                </c:pt>
                <c:pt idx="44">
                  <c:v>16/01/2021</c:v>
                </c:pt>
                <c:pt idx="45">
                  <c:v>23/01/2021</c:v>
                </c:pt>
                <c:pt idx="46">
                  <c:v>30/01/2021</c:v>
                </c:pt>
                <c:pt idx="47">
                  <c:v>06/02/2021</c:v>
                </c:pt>
                <c:pt idx="48">
                  <c:v>13/02/2021</c:v>
                </c:pt>
                <c:pt idx="49">
                  <c:v>20/02/2021</c:v>
                </c:pt>
                <c:pt idx="50">
                  <c:v>27/02/2021</c:v>
                </c:pt>
                <c:pt idx="51">
                  <c:v>06/03/2021</c:v>
                </c:pt>
                <c:pt idx="52">
                  <c:v>13/03/2021</c:v>
                </c:pt>
                <c:pt idx="53">
                  <c:v>20/03/2021</c:v>
                </c:pt>
                <c:pt idx="54">
                  <c:v>27/03/2021</c:v>
                </c:pt>
                <c:pt idx="55">
                  <c:v>03/04/2021</c:v>
                </c:pt>
                <c:pt idx="56">
                  <c:v>10/04/2021</c:v>
                </c:pt>
                <c:pt idx="57">
                  <c:v>17/04/2021</c:v>
                </c:pt>
                <c:pt idx="58">
                  <c:v>24/04/2021</c:v>
                </c:pt>
                <c:pt idx="59">
                  <c:v>01/05/2021</c:v>
                </c:pt>
                <c:pt idx="60">
                  <c:v>08/05/2021</c:v>
                </c:pt>
                <c:pt idx="61">
                  <c:v>15/05/2021</c:v>
                </c:pt>
                <c:pt idx="62">
                  <c:v>22/05/2021</c:v>
                </c:pt>
                <c:pt idx="63">
                  <c:v>29/05/2021</c:v>
                </c:pt>
                <c:pt idx="64">
                  <c:v>05/06/2021</c:v>
                </c:pt>
                <c:pt idx="65">
                  <c:v>12/06/2021</c:v>
                </c:pt>
                <c:pt idx="66">
                  <c:v>19/06/2021</c:v>
                </c:pt>
                <c:pt idx="67">
                  <c:v>26/06/2021</c:v>
                </c:pt>
                <c:pt idx="68">
                  <c:v>03/07/2021</c:v>
                </c:pt>
                <c:pt idx="69">
                  <c:v>10/07/2021</c:v>
                </c:pt>
                <c:pt idx="70">
                  <c:v>17/07/2021</c:v>
                </c:pt>
                <c:pt idx="71">
                  <c:v>24/07/2021</c:v>
                </c:pt>
                <c:pt idx="72">
                  <c:v>31/07/2021</c:v>
                </c:pt>
                <c:pt idx="73">
                  <c:v>07/08/2021</c:v>
                </c:pt>
                <c:pt idx="74">
                  <c:v>14/08/2021</c:v>
                </c:pt>
                <c:pt idx="75">
                  <c:v>21/08/2021</c:v>
                </c:pt>
                <c:pt idx="76">
                  <c:v>28/08/2021</c:v>
                </c:pt>
                <c:pt idx="77">
                  <c:v>04/09/2021</c:v>
                </c:pt>
                <c:pt idx="78">
                  <c:v>11/09/2021</c:v>
                </c:pt>
                <c:pt idx="79">
                  <c:v>18/09/2021</c:v>
                </c:pt>
                <c:pt idx="80">
                  <c:v>25/09/2021</c:v>
                </c:pt>
                <c:pt idx="81">
                  <c:v>02/10/2021</c:v>
                </c:pt>
                <c:pt idx="82">
                  <c:v>09/10/2021</c:v>
                </c:pt>
                <c:pt idx="83">
                  <c:v>16/10/2021</c:v>
                </c:pt>
                <c:pt idx="84">
                  <c:v>23/10/2021</c:v>
                </c:pt>
                <c:pt idx="85">
                  <c:v>30/10/2021</c:v>
                </c:pt>
                <c:pt idx="86">
                  <c:v>06/11/2021</c:v>
                </c:pt>
                <c:pt idx="87">
                  <c:v>13/11/2021</c:v>
                </c:pt>
                <c:pt idx="88">
                  <c:v>20/11/2021</c:v>
                </c:pt>
                <c:pt idx="89">
                  <c:v>27/11/2021</c:v>
                </c:pt>
                <c:pt idx="90">
                  <c:v>04/12/2021</c:v>
                </c:pt>
                <c:pt idx="91">
                  <c:v>11/12/2021</c:v>
                </c:pt>
                <c:pt idx="92">
                  <c:v>18/12/2021</c:v>
                </c:pt>
                <c:pt idx="93">
                  <c:v>25/12/2021</c:v>
                </c:pt>
                <c:pt idx="94">
                  <c:v>01/01/2022</c:v>
                </c:pt>
                <c:pt idx="95">
                  <c:v>08/01/2022</c:v>
                </c:pt>
                <c:pt idx="96">
                  <c:v>15/01/2022</c:v>
                </c:pt>
                <c:pt idx="97">
                  <c:v>22/01/2022</c:v>
                </c:pt>
                <c:pt idx="98">
                  <c:v>29/01/2022</c:v>
                </c:pt>
                <c:pt idx="99">
                  <c:v>05/02/2022</c:v>
                </c:pt>
                <c:pt idx="100">
                  <c:v>12/02/2022</c:v>
                </c:pt>
                <c:pt idx="101">
                  <c:v>19/02/2022</c:v>
                </c:pt>
                <c:pt idx="102">
                  <c:v>26/02/2022</c:v>
                </c:pt>
                <c:pt idx="103">
                  <c:v>05/03/2022</c:v>
                </c:pt>
                <c:pt idx="104">
                  <c:v>12/03/2022</c:v>
                </c:pt>
                <c:pt idx="105">
                  <c:v>19/03/2022</c:v>
                </c:pt>
                <c:pt idx="106">
                  <c:v>26/03/2022</c:v>
                </c:pt>
              </c:strCache>
            </c:strRef>
          </c:cat>
          <c:val>
            <c:numRef>
              <c:f>WeeklyDeaths!$D$2:$D$108</c:f>
              <c:numCache>
                <c:formatCode>0</c:formatCode>
                <c:ptCount val="107"/>
                <c:pt idx="0">
                  <c:v>8996</c:v>
                </c:pt>
                <c:pt idx="1">
                  <c:v>8885</c:v>
                </c:pt>
                <c:pt idx="2">
                  <c:v>9242</c:v>
                </c:pt>
                <c:pt idx="3">
                  <c:v>9481</c:v>
                </c:pt>
                <c:pt idx="4">
                  <c:v>9208</c:v>
                </c:pt>
                <c:pt idx="5">
                  <c:v>9212</c:v>
                </c:pt>
                <c:pt idx="6">
                  <c:v>9431</c:v>
                </c:pt>
                <c:pt idx="7">
                  <c:v>9981</c:v>
                </c:pt>
                <c:pt idx="8">
                  <c:v>9875</c:v>
                </c:pt>
                <c:pt idx="9">
                  <c:v>9903</c:v>
                </c:pt>
                <c:pt idx="10">
                  <c:v>9696</c:v>
                </c:pt>
                <c:pt idx="11">
                  <c:v>10408</c:v>
                </c:pt>
                <c:pt idx="12">
                  <c:v>11021</c:v>
                </c:pt>
                <c:pt idx="13">
                  <c:v>11118</c:v>
                </c:pt>
                <c:pt idx="14">
                  <c:v>10971</c:v>
                </c:pt>
                <c:pt idx="15">
                  <c:v>11023</c:v>
                </c:pt>
                <c:pt idx="16">
                  <c:v>11212</c:v>
                </c:pt>
                <c:pt idx="17">
                  <c:v>10913</c:v>
                </c:pt>
                <c:pt idx="18">
                  <c:v>10623</c:v>
                </c:pt>
                <c:pt idx="19">
                  <c:v>10224</c:v>
                </c:pt>
                <c:pt idx="20">
                  <c:v>10660</c:v>
                </c:pt>
                <c:pt idx="21">
                  <c:v>10589</c:v>
                </c:pt>
                <c:pt idx="22">
                  <c:v>10267</c:v>
                </c:pt>
                <c:pt idx="23">
                  <c:v>10102</c:v>
                </c:pt>
                <c:pt idx="24">
                  <c:v>10086</c:v>
                </c:pt>
                <c:pt idx="25">
                  <c:v>10396</c:v>
                </c:pt>
                <c:pt idx="26">
                  <c:v>9900</c:v>
                </c:pt>
                <c:pt idx="27">
                  <c:v>9741</c:v>
                </c:pt>
                <c:pt idx="28">
                  <c:v>9641</c:v>
                </c:pt>
                <c:pt idx="29">
                  <c:v>10105</c:v>
                </c:pt>
                <c:pt idx="30">
                  <c:v>9618</c:v>
                </c:pt>
                <c:pt idx="31">
                  <c:v>9295</c:v>
                </c:pt>
                <c:pt idx="32">
                  <c:v>9278</c:v>
                </c:pt>
                <c:pt idx="33">
                  <c:v>9568</c:v>
                </c:pt>
                <c:pt idx="34">
                  <c:v>9424</c:v>
                </c:pt>
                <c:pt idx="35">
                  <c:v>9141</c:v>
                </c:pt>
                <c:pt idx="36">
                  <c:v>9035</c:v>
                </c:pt>
                <c:pt idx="37">
                  <c:v>9591</c:v>
                </c:pt>
                <c:pt idx="38">
                  <c:v>9739</c:v>
                </c:pt>
                <c:pt idx="39">
                  <c:v>9280</c:v>
                </c:pt>
                <c:pt idx="40">
                  <c:v>9855</c:v>
                </c:pt>
                <c:pt idx="41">
                  <c:v>9952</c:v>
                </c:pt>
                <c:pt idx="42">
                  <c:v>9825</c:v>
                </c:pt>
                <c:pt idx="43">
                  <c:v>9963</c:v>
                </c:pt>
                <c:pt idx="44">
                  <c:v>9013</c:v>
                </c:pt>
                <c:pt idx="45">
                  <c:v>8828</c:v>
                </c:pt>
                <c:pt idx="46">
                  <c:v>8652</c:v>
                </c:pt>
                <c:pt idx="47">
                  <c:v>8936</c:v>
                </c:pt>
                <c:pt idx="48">
                  <c:v>9098</c:v>
                </c:pt>
                <c:pt idx="49">
                  <c:v>8835</c:v>
                </c:pt>
                <c:pt idx="50">
                  <c:v>8717</c:v>
                </c:pt>
                <c:pt idx="51">
                  <c:v>9082</c:v>
                </c:pt>
                <c:pt idx="52">
                  <c:v>9126</c:v>
                </c:pt>
                <c:pt idx="53">
                  <c:v>8871</c:v>
                </c:pt>
                <c:pt idx="54">
                  <c:v>8762</c:v>
                </c:pt>
                <c:pt idx="55">
                  <c:v>9117</c:v>
                </c:pt>
                <c:pt idx="56">
                  <c:v>9354</c:v>
                </c:pt>
                <c:pt idx="57">
                  <c:v>9079</c:v>
                </c:pt>
                <c:pt idx="58">
                  <c:v>9084</c:v>
                </c:pt>
                <c:pt idx="59">
                  <c:v>9305</c:v>
                </c:pt>
                <c:pt idx="60">
                  <c:v>9847</c:v>
                </c:pt>
                <c:pt idx="61">
                  <c:v>9737</c:v>
                </c:pt>
                <c:pt idx="62">
                  <c:v>9764</c:v>
                </c:pt>
                <c:pt idx="63">
                  <c:v>9562</c:v>
                </c:pt>
                <c:pt idx="64">
                  <c:v>10267</c:v>
                </c:pt>
                <c:pt idx="65">
                  <c:v>10870</c:v>
                </c:pt>
                <c:pt idx="66">
                  <c:v>10962</c:v>
                </c:pt>
                <c:pt idx="67">
                  <c:v>10818</c:v>
                </c:pt>
                <c:pt idx="68">
                  <c:v>10875</c:v>
                </c:pt>
                <c:pt idx="69">
                  <c:v>11064</c:v>
                </c:pt>
                <c:pt idx="70">
                  <c:v>10763</c:v>
                </c:pt>
                <c:pt idx="71">
                  <c:v>10476</c:v>
                </c:pt>
                <c:pt idx="72">
                  <c:v>10085</c:v>
                </c:pt>
                <c:pt idx="73">
                  <c:v>10520</c:v>
                </c:pt>
                <c:pt idx="74">
                  <c:v>10448</c:v>
                </c:pt>
                <c:pt idx="75">
                  <c:v>10124</c:v>
                </c:pt>
                <c:pt idx="76">
                  <c:v>9963</c:v>
                </c:pt>
                <c:pt idx="77">
                  <c:v>9953</c:v>
                </c:pt>
                <c:pt idx="78">
                  <c:v>10261</c:v>
                </c:pt>
                <c:pt idx="79">
                  <c:v>9763</c:v>
                </c:pt>
                <c:pt idx="80">
                  <c:v>9609</c:v>
                </c:pt>
                <c:pt idx="81">
                  <c:v>9515</c:v>
                </c:pt>
                <c:pt idx="82">
                  <c:v>9974</c:v>
                </c:pt>
                <c:pt idx="83">
                  <c:v>9488</c:v>
                </c:pt>
                <c:pt idx="84">
                  <c:v>9170</c:v>
                </c:pt>
                <c:pt idx="85">
                  <c:v>9154</c:v>
                </c:pt>
                <c:pt idx="86">
                  <c:v>9443</c:v>
                </c:pt>
                <c:pt idx="87">
                  <c:v>9299</c:v>
                </c:pt>
                <c:pt idx="88">
                  <c:v>9016</c:v>
                </c:pt>
                <c:pt idx="89">
                  <c:v>8913</c:v>
                </c:pt>
                <c:pt idx="90">
                  <c:v>9470</c:v>
                </c:pt>
                <c:pt idx="91">
                  <c:v>9615</c:v>
                </c:pt>
                <c:pt idx="92">
                  <c:v>9162</c:v>
                </c:pt>
                <c:pt idx="93">
                  <c:v>9734</c:v>
                </c:pt>
                <c:pt idx="94">
                  <c:v>9831</c:v>
                </c:pt>
                <c:pt idx="95">
                  <c:v>9826.6</c:v>
                </c:pt>
                <c:pt idx="96">
                  <c:v>8881.6</c:v>
                </c:pt>
                <c:pt idx="97">
                  <c:v>8699.92</c:v>
                </c:pt>
                <c:pt idx="98">
                  <c:v>8530.65</c:v>
                </c:pt>
                <c:pt idx="99">
                  <c:v>8811.9</c:v>
                </c:pt>
                <c:pt idx="100">
                  <c:v>8969.56</c:v>
                </c:pt>
                <c:pt idx="101">
                  <c:v>8709.43</c:v>
                </c:pt>
                <c:pt idx="102">
                  <c:v>8593.66</c:v>
                </c:pt>
                <c:pt idx="103">
                  <c:v>8959.5300000000007</c:v>
                </c:pt>
                <c:pt idx="104">
                  <c:v>9003.8799999999992</c:v>
                </c:pt>
                <c:pt idx="105">
                  <c:v>8748.25</c:v>
                </c:pt>
                <c:pt idx="106">
                  <c:v>8692.6066666666702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CA-4327-8742-1A6DD30B8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3702416"/>
        <c:axId val="843695760"/>
      </c:lineChart>
      <c:dateAx>
        <c:axId val="84370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695760"/>
        <c:crosses val="autoZero"/>
        <c:auto val="0"/>
        <c:lblOffset val="100"/>
        <c:baseTimeUnit val="days"/>
      </c:dateAx>
      <c:valAx>
        <c:axId val="84369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b="1"/>
                  <a:t>Weekly cases, expected &amp; actual </a:t>
                </a:r>
              </a:p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b="1"/>
                  <a:t>all-cause deaths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0"/>
              <c:y val="0.350479166666666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70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1377347803976294"/>
          <c:y val="0.43069422572178478"/>
          <c:w val="0.18711418648426523"/>
          <c:h val="0.1406947178477690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[Figures.xlsx]Excess &amp; COVID Deaths!PivotTable2</c:name>
    <c:fmtId val="47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rgbClr val="C0000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3096230739752573"/>
          <c:y val="0.40829746963569374"/>
          <c:w val="0.81647407021780682"/>
          <c:h val="0.43432570242947199"/>
        </c:manualLayout>
      </c:layout>
      <c:lineChart>
        <c:grouping val="standard"/>
        <c:varyColors val="0"/>
        <c:ser>
          <c:idx val="0"/>
          <c:order val="0"/>
          <c:tx>
            <c:strRef>
              <c:f>'Excess &amp; COVID Deaths'!$B$1</c:f>
              <c:strCache>
                <c:ptCount val="1"/>
                <c:pt idx="0">
                  <c:v>Excess Deaths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'Excess &amp; COVID Deaths'!$A$2:$A$109</c:f>
              <c:strCache>
                <c:ptCount val="108"/>
                <c:pt idx="0">
                  <c:v>07/03/2020</c:v>
                </c:pt>
                <c:pt idx="1">
                  <c:v>14/03/2020</c:v>
                </c:pt>
                <c:pt idx="2">
                  <c:v>21/03/2020</c:v>
                </c:pt>
                <c:pt idx="3">
                  <c:v>28/03/2020</c:v>
                </c:pt>
                <c:pt idx="4">
                  <c:v>04/04/2020</c:v>
                </c:pt>
                <c:pt idx="5">
                  <c:v>11/04/2020</c:v>
                </c:pt>
                <c:pt idx="6">
                  <c:v>18/04/2020</c:v>
                </c:pt>
                <c:pt idx="7">
                  <c:v>25/04/2020</c:v>
                </c:pt>
                <c:pt idx="8">
                  <c:v>02/05/2020</c:v>
                </c:pt>
                <c:pt idx="9">
                  <c:v>09/05/2020</c:v>
                </c:pt>
                <c:pt idx="10">
                  <c:v>16/05/2020</c:v>
                </c:pt>
                <c:pt idx="11">
                  <c:v>23/05/2020</c:v>
                </c:pt>
                <c:pt idx="12">
                  <c:v>30/05/2020</c:v>
                </c:pt>
                <c:pt idx="13">
                  <c:v>06/06/2020</c:v>
                </c:pt>
                <c:pt idx="14">
                  <c:v>13/06/2020</c:v>
                </c:pt>
                <c:pt idx="15">
                  <c:v>20/06/2020</c:v>
                </c:pt>
                <c:pt idx="16">
                  <c:v>27/06/2020</c:v>
                </c:pt>
                <c:pt idx="17">
                  <c:v>04/07/2020</c:v>
                </c:pt>
                <c:pt idx="18">
                  <c:v>11/07/2020</c:v>
                </c:pt>
                <c:pt idx="19">
                  <c:v>18/07/2020</c:v>
                </c:pt>
                <c:pt idx="20">
                  <c:v>25/07/2020</c:v>
                </c:pt>
                <c:pt idx="21">
                  <c:v>01/08/2020</c:v>
                </c:pt>
                <c:pt idx="22">
                  <c:v>08/08/2020</c:v>
                </c:pt>
                <c:pt idx="23">
                  <c:v>15/08/2020</c:v>
                </c:pt>
                <c:pt idx="24">
                  <c:v>22/08/2020</c:v>
                </c:pt>
                <c:pt idx="25">
                  <c:v>29/08/2020</c:v>
                </c:pt>
                <c:pt idx="26">
                  <c:v>05/09/2020</c:v>
                </c:pt>
                <c:pt idx="27">
                  <c:v>12/09/2020</c:v>
                </c:pt>
                <c:pt idx="28">
                  <c:v>19/09/2020</c:v>
                </c:pt>
                <c:pt idx="29">
                  <c:v>26/09/2020</c:v>
                </c:pt>
                <c:pt idx="30">
                  <c:v>03/10/2020</c:v>
                </c:pt>
                <c:pt idx="31">
                  <c:v>10/10/2020</c:v>
                </c:pt>
                <c:pt idx="32">
                  <c:v>17/10/2020</c:v>
                </c:pt>
                <c:pt idx="33">
                  <c:v>24/10/2020</c:v>
                </c:pt>
                <c:pt idx="34">
                  <c:v>31/10/2020</c:v>
                </c:pt>
                <c:pt idx="35">
                  <c:v>07/11/2020</c:v>
                </c:pt>
                <c:pt idx="36">
                  <c:v>14/11/2020</c:v>
                </c:pt>
                <c:pt idx="37">
                  <c:v>21/11/2020</c:v>
                </c:pt>
                <c:pt idx="38">
                  <c:v>28/11/2020</c:v>
                </c:pt>
                <c:pt idx="39">
                  <c:v>05/12/2020</c:v>
                </c:pt>
                <c:pt idx="40">
                  <c:v>12/12/2020</c:v>
                </c:pt>
                <c:pt idx="41">
                  <c:v>19/12/2020</c:v>
                </c:pt>
                <c:pt idx="42">
                  <c:v>26/12/2020</c:v>
                </c:pt>
                <c:pt idx="43">
                  <c:v>02/01/2021</c:v>
                </c:pt>
                <c:pt idx="44">
                  <c:v>09/01/2021</c:v>
                </c:pt>
                <c:pt idx="45">
                  <c:v>16/01/2021</c:v>
                </c:pt>
                <c:pt idx="46">
                  <c:v>23/01/2021</c:v>
                </c:pt>
                <c:pt idx="47">
                  <c:v>30/01/2021</c:v>
                </c:pt>
                <c:pt idx="48">
                  <c:v>06/02/2021</c:v>
                </c:pt>
                <c:pt idx="49">
                  <c:v>13/02/2021</c:v>
                </c:pt>
                <c:pt idx="50">
                  <c:v>20/02/2021</c:v>
                </c:pt>
                <c:pt idx="51">
                  <c:v>27/02/2021</c:v>
                </c:pt>
                <c:pt idx="52">
                  <c:v>06/03/2021</c:v>
                </c:pt>
                <c:pt idx="53">
                  <c:v>13/03/2021</c:v>
                </c:pt>
                <c:pt idx="54">
                  <c:v>20/03/2021</c:v>
                </c:pt>
                <c:pt idx="55">
                  <c:v>27/03/2021</c:v>
                </c:pt>
                <c:pt idx="56">
                  <c:v>03/04/2021</c:v>
                </c:pt>
                <c:pt idx="57">
                  <c:v>10/04/2021</c:v>
                </c:pt>
                <c:pt idx="58">
                  <c:v>17/04/2021</c:v>
                </c:pt>
                <c:pt idx="59">
                  <c:v>24/04/2021</c:v>
                </c:pt>
                <c:pt idx="60">
                  <c:v>01/05/2021</c:v>
                </c:pt>
                <c:pt idx="61">
                  <c:v>08/05/2021</c:v>
                </c:pt>
                <c:pt idx="62">
                  <c:v>15/05/2021</c:v>
                </c:pt>
                <c:pt idx="63">
                  <c:v>22/05/2021</c:v>
                </c:pt>
                <c:pt idx="64">
                  <c:v>29/05/2021</c:v>
                </c:pt>
                <c:pt idx="65">
                  <c:v>05/06/2021</c:v>
                </c:pt>
                <c:pt idx="66">
                  <c:v>12/06/2021</c:v>
                </c:pt>
                <c:pt idx="67">
                  <c:v>19/06/2021</c:v>
                </c:pt>
                <c:pt idx="68">
                  <c:v>26/06/2021</c:v>
                </c:pt>
                <c:pt idx="69">
                  <c:v>03/07/2021</c:v>
                </c:pt>
                <c:pt idx="70">
                  <c:v>10/07/2021</c:v>
                </c:pt>
                <c:pt idx="71">
                  <c:v>17/07/2021</c:v>
                </c:pt>
                <c:pt idx="72">
                  <c:v>24/07/2021</c:v>
                </c:pt>
                <c:pt idx="73">
                  <c:v>31/07/2021</c:v>
                </c:pt>
                <c:pt idx="74">
                  <c:v>07/08/2021</c:v>
                </c:pt>
                <c:pt idx="75">
                  <c:v>14/08/2021</c:v>
                </c:pt>
                <c:pt idx="76">
                  <c:v>21/08/2021</c:v>
                </c:pt>
                <c:pt idx="77">
                  <c:v>28/08/2021</c:v>
                </c:pt>
                <c:pt idx="78">
                  <c:v>04/09/2021</c:v>
                </c:pt>
                <c:pt idx="79">
                  <c:v>11/09/2021</c:v>
                </c:pt>
                <c:pt idx="80">
                  <c:v>18/09/2021</c:v>
                </c:pt>
                <c:pt idx="81">
                  <c:v>25/09/2021</c:v>
                </c:pt>
                <c:pt idx="82">
                  <c:v>02/10/2021</c:v>
                </c:pt>
                <c:pt idx="83">
                  <c:v>09/10/2021</c:v>
                </c:pt>
                <c:pt idx="84">
                  <c:v>16/10/2021</c:v>
                </c:pt>
                <c:pt idx="85">
                  <c:v>23/10/2021</c:v>
                </c:pt>
                <c:pt idx="86">
                  <c:v>30/10/2021</c:v>
                </c:pt>
                <c:pt idx="87">
                  <c:v>06/11/2021</c:v>
                </c:pt>
                <c:pt idx="88">
                  <c:v>13/11/2021</c:v>
                </c:pt>
                <c:pt idx="89">
                  <c:v>20/11/2021</c:v>
                </c:pt>
                <c:pt idx="90">
                  <c:v>27/11/2021</c:v>
                </c:pt>
                <c:pt idx="91">
                  <c:v>04/12/2021</c:v>
                </c:pt>
                <c:pt idx="92">
                  <c:v>11/12/2021</c:v>
                </c:pt>
                <c:pt idx="93">
                  <c:v>18/12/2021</c:v>
                </c:pt>
                <c:pt idx="94">
                  <c:v>25/12/2021</c:v>
                </c:pt>
                <c:pt idx="95">
                  <c:v>01/01/2022</c:v>
                </c:pt>
                <c:pt idx="96">
                  <c:v>08/01/2022</c:v>
                </c:pt>
                <c:pt idx="97">
                  <c:v>15/01/2022</c:v>
                </c:pt>
                <c:pt idx="98">
                  <c:v>22/01/2022</c:v>
                </c:pt>
                <c:pt idx="99">
                  <c:v>29/01/2022</c:v>
                </c:pt>
                <c:pt idx="100">
                  <c:v>05/02/2022</c:v>
                </c:pt>
                <c:pt idx="101">
                  <c:v>12/02/2022</c:v>
                </c:pt>
                <c:pt idx="102">
                  <c:v>19/02/2022</c:v>
                </c:pt>
                <c:pt idx="103">
                  <c:v>26/02/2022</c:v>
                </c:pt>
                <c:pt idx="104">
                  <c:v>05/03/2022</c:v>
                </c:pt>
                <c:pt idx="105">
                  <c:v>12/03/2022</c:v>
                </c:pt>
                <c:pt idx="106">
                  <c:v>19/03/2022</c:v>
                </c:pt>
                <c:pt idx="107">
                  <c:v>26/03/2022</c:v>
                </c:pt>
              </c:strCache>
            </c:strRef>
          </c:cat>
          <c:val>
            <c:numRef>
              <c:f>'Excess &amp; COVID Deaths'!$B$2:$B$109</c:f>
              <c:numCache>
                <c:formatCode>0</c:formatCode>
                <c:ptCount val="108"/>
                <c:pt idx="0">
                  <c:v>586.55089143397345</c:v>
                </c:pt>
                <c:pt idx="1">
                  <c:v>401.92892178498005</c:v>
                </c:pt>
                <c:pt idx="2">
                  <c:v>227.23469842463601</c:v>
                </c:pt>
                <c:pt idx="3">
                  <c:v>-199.79870423242028</c:v>
                </c:pt>
                <c:pt idx="4">
                  <c:v>-709.44705844949021</c:v>
                </c:pt>
                <c:pt idx="5">
                  <c:v>-442.67509823424734</c:v>
                </c:pt>
                <c:pt idx="6">
                  <c:v>-596.15358727809689</c:v>
                </c:pt>
                <c:pt idx="7">
                  <c:v>-1001.525761462357</c:v>
                </c:pt>
                <c:pt idx="8">
                  <c:v>-1500.7312173538139</c:v>
                </c:pt>
                <c:pt idx="9">
                  <c:v>-937.49958033162875</c:v>
                </c:pt>
                <c:pt idx="10">
                  <c:v>-836.71524984280404</c:v>
                </c:pt>
                <c:pt idx="11">
                  <c:v>-421.43552295145855</c:v>
                </c:pt>
                <c:pt idx="12">
                  <c:v>-591.49213268680433</c:v>
                </c:pt>
                <c:pt idx="13">
                  <c:v>-513.05304938506561</c:v>
                </c:pt>
                <c:pt idx="14">
                  <c:v>-111.33916987647353</c:v>
                </c:pt>
                <c:pt idx="15">
                  <c:v>1428.0878732118126</c:v>
                </c:pt>
                <c:pt idx="16">
                  <c:v>1961.9382854565283</c:v>
                </c:pt>
                <c:pt idx="17">
                  <c:v>2749.2608523531035</c:v>
                </c:pt>
                <c:pt idx="18">
                  <c:v>4328.1368134868662</c:v>
                </c:pt>
                <c:pt idx="19">
                  <c:v>6086.0960992494147</c:v>
                </c:pt>
                <c:pt idx="20">
                  <c:v>6334.9497859482908</c:v>
                </c:pt>
                <c:pt idx="21">
                  <c:v>4973.9252539094396</c:v>
                </c:pt>
                <c:pt idx="22">
                  <c:v>3602.5133094846988</c:v>
                </c:pt>
                <c:pt idx="23">
                  <c:v>2468.3152634041962</c:v>
                </c:pt>
                <c:pt idx="24">
                  <c:v>2286.2473255154982</c:v>
                </c:pt>
                <c:pt idx="25">
                  <c:v>1467.5557173129382</c:v>
                </c:pt>
                <c:pt idx="26">
                  <c:v>979.52819354499661</c:v>
                </c:pt>
                <c:pt idx="27">
                  <c:v>584.61632105634999</c:v>
                </c:pt>
                <c:pt idx="28">
                  <c:v>265.11301765913959</c:v>
                </c:pt>
                <c:pt idx="29">
                  <c:v>618.49108489369792</c:v>
                </c:pt>
                <c:pt idx="30">
                  <c:v>-165.00800829575564</c:v>
                </c:pt>
                <c:pt idx="31">
                  <c:v>900.40012056729211</c:v>
                </c:pt>
                <c:pt idx="32">
                  <c:v>1274.6003090712384</c:v>
                </c:pt>
                <c:pt idx="33">
                  <c:v>1172.3211087995205</c:v>
                </c:pt>
                <c:pt idx="34">
                  <c:v>731.1479167280213</c:v>
                </c:pt>
                <c:pt idx="35">
                  <c:v>1054.5446088859771</c:v>
                </c:pt>
                <c:pt idx="36">
                  <c:v>1708.759915722685</c:v>
                </c:pt>
                <c:pt idx="37">
                  <c:v>1707.7951067797476</c:v>
                </c:pt>
                <c:pt idx="38">
                  <c:v>1008.8607313778721</c:v>
                </c:pt>
                <c:pt idx="39">
                  <c:v>2139.1930796290744</c:v>
                </c:pt>
                <c:pt idx="40">
                  <c:v>3523.1833502797253</c:v>
                </c:pt>
                <c:pt idx="41">
                  <c:v>4464.5467694827166</c:v>
                </c:pt>
                <c:pt idx="42">
                  <c:v>7570.5684684300504</c:v>
                </c:pt>
                <c:pt idx="43">
                  <c:v>10405.679883001594</c:v>
                </c:pt>
                <c:pt idx="44">
                  <c:v>13546.694428317271</c:v>
                </c:pt>
                <c:pt idx="45">
                  <c:v>15938.700587025069</c:v>
                </c:pt>
                <c:pt idx="46">
                  <c:v>12975.057487905644</c:v>
                </c:pt>
                <c:pt idx="47">
                  <c:v>7166.747768993273</c:v>
                </c:pt>
                <c:pt idx="48">
                  <c:v>4894.9025235316585</c:v>
                </c:pt>
                <c:pt idx="49">
                  <c:v>3083.504434362445</c:v>
                </c:pt>
                <c:pt idx="50">
                  <c:v>2604.5427110250712</c:v>
                </c:pt>
                <c:pt idx="51">
                  <c:v>1998.5813466145228</c:v>
                </c:pt>
                <c:pt idx="52">
                  <c:v>1881.4497917421795</c:v>
                </c:pt>
                <c:pt idx="53">
                  <c:v>1793.7843740021872</c:v>
                </c:pt>
                <c:pt idx="54">
                  <c:v>1296.9471225402103</c:v>
                </c:pt>
                <c:pt idx="55">
                  <c:v>1409.3321650004327</c:v>
                </c:pt>
                <c:pt idx="56">
                  <c:v>1500.24343250938</c:v>
                </c:pt>
                <c:pt idx="57">
                  <c:v>1491.828206235652</c:v>
                </c:pt>
                <c:pt idx="58">
                  <c:v>1729.9517426043567</c:v>
                </c:pt>
                <c:pt idx="59">
                  <c:v>1550.4341344656768</c:v>
                </c:pt>
                <c:pt idx="60">
                  <c:v>1616.6002057819969</c:v>
                </c:pt>
                <c:pt idx="61">
                  <c:v>1623.5507160678553</c:v>
                </c:pt>
                <c:pt idx="62">
                  <c:v>1982.5399851093644</c:v>
                </c:pt>
                <c:pt idx="63">
                  <c:v>2007.696078593739</c:v>
                </c:pt>
                <c:pt idx="64">
                  <c:v>2722.733399607705</c:v>
                </c:pt>
                <c:pt idx="65">
                  <c:v>3294.4003995326511</c:v>
                </c:pt>
                <c:pt idx="66">
                  <c:v>3464.5298907897795</c:v>
                </c:pt>
                <c:pt idx="67">
                  <c:v>2978.307195991496</c:v>
                </c:pt>
                <c:pt idx="68">
                  <c:v>4900.8975422682852</c:v>
                </c:pt>
                <c:pt idx="69">
                  <c:v>6468.2810932543434</c:v>
                </c:pt>
                <c:pt idx="70">
                  <c:v>7809.7154936630213</c:v>
                </c:pt>
                <c:pt idx="71">
                  <c:v>10596.538535304731</c:v>
                </c:pt>
                <c:pt idx="72">
                  <c:v>9915.4553376521035</c:v>
                </c:pt>
                <c:pt idx="73">
                  <c:v>8980.7332290366685</c:v>
                </c:pt>
                <c:pt idx="74">
                  <c:v>6919.8995479684017</c:v>
                </c:pt>
                <c:pt idx="75">
                  <c:v>5196.7293395803226</c:v>
                </c:pt>
                <c:pt idx="76">
                  <c:v>5650.1536600296386</c:v>
                </c:pt>
                <c:pt idx="77">
                  <c:v>4915.6027358377796</c:v>
                </c:pt>
                <c:pt idx="78">
                  <c:v>4738.1908344316962</c:v>
                </c:pt>
                <c:pt idx="79">
                  <c:v>3418.8140104119211</c:v>
                </c:pt>
                <c:pt idx="80">
                  <c:v>2403.0206910257475</c:v>
                </c:pt>
                <c:pt idx="81">
                  <c:v>2176.2938370419397</c:v>
                </c:pt>
                <c:pt idx="82">
                  <c:v>1639.1722176521125</c:v>
                </c:pt>
                <c:pt idx="83">
                  <c:v>1169.6444087437103</c:v>
                </c:pt>
                <c:pt idx="84">
                  <c:v>1537.1954691118681</c:v>
                </c:pt>
                <c:pt idx="85">
                  <c:v>1270.663277476111</c:v>
                </c:pt>
                <c:pt idx="86">
                  <c:v>890.15173606056305</c:v>
                </c:pt>
                <c:pt idx="87">
                  <c:v>1687.8163027724222</c:v>
                </c:pt>
                <c:pt idx="88">
                  <c:v>1663.0738516802903</c:v>
                </c:pt>
                <c:pt idx="89">
                  <c:v>1315.951048031613</c:v>
                </c:pt>
                <c:pt idx="90">
                  <c:v>1233.8449356275469</c:v>
                </c:pt>
                <c:pt idx="91">
                  <c:v>2005.1446993697646</c:v>
                </c:pt>
                <c:pt idx="92">
                  <c:v>1674.6866242140204</c:v>
                </c:pt>
                <c:pt idx="93">
                  <c:v>3368.3828005636224</c:v>
                </c:pt>
                <c:pt idx="94">
                  <c:v>3569.4543243935259</c:v>
                </c:pt>
                <c:pt idx="95">
                  <c:v>3738.4826112341161</c:v>
                </c:pt>
                <c:pt idx="96">
                  <c:v>2580.5129215511424</c:v>
                </c:pt>
                <c:pt idx="97">
                  <c:v>2440.9749643286614</c:v>
                </c:pt>
                <c:pt idx="98">
                  <c:v>1631.1432078172584</c:v>
                </c:pt>
                <c:pt idx="99">
                  <c:v>1264.0369297758771</c:v>
                </c:pt>
                <c:pt idx="100">
                  <c:v>1362.5251942805862</c:v>
                </c:pt>
                <c:pt idx="101">
                  <c:v>906.52421082150977</c:v>
                </c:pt>
                <c:pt idx="102">
                  <c:v>857.70498242369649</c:v>
                </c:pt>
                <c:pt idx="103">
                  <c:v>1075.6691983855198</c:v>
                </c:pt>
                <c:pt idx="104">
                  <c:v>1020.3655062789658</c:v>
                </c:pt>
                <c:pt idx="105">
                  <c:v>813.99381345124129</c:v>
                </c:pt>
                <c:pt idx="106">
                  <c:v>994.72518889421372</c:v>
                </c:pt>
                <c:pt idx="107">
                  <c:v>1072.3933333333298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F1-4B02-816A-AEBA9C53D586}"/>
            </c:ext>
          </c:extLst>
        </c:ser>
        <c:ser>
          <c:idx val="1"/>
          <c:order val="1"/>
          <c:tx>
            <c:strRef>
              <c:f>'Excess &amp; COVID Deaths'!$C$1</c:f>
              <c:strCache>
                <c:ptCount val="1"/>
                <c:pt idx="0">
                  <c:v>COVID-19 Deaths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'Excess &amp; COVID Deaths'!$A$2:$A$109</c:f>
              <c:strCache>
                <c:ptCount val="108"/>
                <c:pt idx="0">
                  <c:v>07/03/2020</c:v>
                </c:pt>
                <c:pt idx="1">
                  <c:v>14/03/2020</c:v>
                </c:pt>
                <c:pt idx="2">
                  <c:v>21/03/2020</c:v>
                </c:pt>
                <c:pt idx="3">
                  <c:v>28/03/2020</c:v>
                </c:pt>
                <c:pt idx="4">
                  <c:v>04/04/2020</c:v>
                </c:pt>
                <c:pt idx="5">
                  <c:v>11/04/2020</c:v>
                </c:pt>
                <c:pt idx="6">
                  <c:v>18/04/2020</c:v>
                </c:pt>
                <c:pt idx="7">
                  <c:v>25/04/2020</c:v>
                </c:pt>
                <c:pt idx="8">
                  <c:v>02/05/2020</c:v>
                </c:pt>
                <c:pt idx="9">
                  <c:v>09/05/2020</c:v>
                </c:pt>
                <c:pt idx="10">
                  <c:v>16/05/2020</c:v>
                </c:pt>
                <c:pt idx="11">
                  <c:v>23/05/2020</c:v>
                </c:pt>
                <c:pt idx="12">
                  <c:v>30/05/2020</c:v>
                </c:pt>
                <c:pt idx="13">
                  <c:v>06/06/2020</c:v>
                </c:pt>
                <c:pt idx="14">
                  <c:v>13/06/2020</c:v>
                </c:pt>
                <c:pt idx="15">
                  <c:v>20/06/2020</c:v>
                </c:pt>
                <c:pt idx="16">
                  <c:v>27/06/2020</c:v>
                </c:pt>
                <c:pt idx="17">
                  <c:v>04/07/2020</c:v>
                </c:pt>
                <c:pt idx="18">
                  <c:v>11/07/2020</c:v>
                </c:pt>
                <c:pt idx="19">
                  <c:v>18/07/2020</c:v>
                </c:pt>
                <c:pt idx="20">
                  <c:v>25/07/2020</c:v>
                </c:pt>
                <c:pt idx="21">
                  <c:v>01/08/2020</c:v>
                </c:pt>
                <c:pt idx="22">
                  <c:v>08/08/2020</c:v>
                </c:pt>
                <c:pt idx="23">
                  <c:v>15/08/2020</c:v>
                </c:pt>
                <c:pt idx="24">
                  <c:v>22/08/2020</c:v>
                </c:pt>
                <c:pt idx="25">
                  <c:v>29/08/2020</c:v>
                </c:pt>
                <c:pt idx="26">
                  <c:v>05/09/2020</c:v>
                </c:pt>
                <c:pt idx="27">
                  <c:v>12/09/2020</c:v>
                </c:pt>
                <c:pt idx="28">
                  <c:v>19/09/2020</c:v>
                </c:pt>
                <c:pt idx="29">
                  <c:v>26/09/2020</c:v>
                </c:pt>
                <c:pt idx="30">
                  <c:v>03/10/2020</c:v>
                </c:pt>
                <c:pt idx="31">
                  <c:v>10/10/2020</c:v>
                </c:pt>
                <c:pt idx="32">
                  <c:v>17/10/2020</c:v>
                </c:pt>
                <c:pt idx="33">
                  <c:v>24/10/2020</c:v>
                </c:pt>
                <c:pt idx="34">
                  <c:v>31/10/2020</c:v>
                </c:pt>
                <c:pt idx="35">
                  <c:v>07/11/2020</c:v>
                </c:pt>
                <c:pt idx="36">
                  <c:v>14/11/2020</c:v>
                </c:pt>
                <c:pt idx="37">
                  <c:v>21/11/2020</c:v>
                </c:pt>
                <c:pt idx="38">
                  <c:v>28/11/2020</c:v>
                </c:pt>
                <c:pt idx="39">
                  <c:v>05/12/2020</c:v>
                </c:pt>
                <c:pt idx="40">
                  <c:v>12/12/2020</c:v>
                </c:pt>
                <c:pt idx="41">
                  <c:v>19/12/2020</c:v>
                </c:pt>
                <c:pt idx="42">
                  <c:v>26/12/2020</c:v>
                </c:pt>
                <c:pt idx="43">
                  <c:v>02/01/2021</c:v>
                </c:pt>
                <c:pt idx="44">
                  <c:v>09/01/2021</c:v>
                </c:pt>
                <c:pt idx="45">
                  <c:v>16/01/2021</c:v>
                </c:pt>
                <c:pt idx="46">
                  <c:v>23/01/2021</c:v>
                </c:pt>
                <c:pt idx="47">
                  <c:v>30/01/2021</c:v>
                </c:pt>
                <c:pt idx="48">
                  <c:v>06/02/2021</c:v>
                </c:pt>
                <c:pt idx="49">
                  <c:v>13/02/2021</c:v>
                </c:pt>
                <c:pt idx="50">
                  <c:v>20/02/2021</c:v>
                </c:pt>
                <c:pt idx="51">
                  <c:v>27/02/2021</c:v>
                </c:pt>
                <c:pt idx="52">
                  <c:v>06/03/2021</c:v>
                </c:pt>
                <c:pt idx="53">
                  <c:v>13/03/2021</c:v>
                </c:pt>
                <c:pt idx="54">
                  <c:v>20/03/2021</c:v>
                </c:pt>
                <c:pt idx="55">
                  <c:v>27/03/2021</c:v>
                </c:pt>
                <c:pt idx="56">
                  <c:v>03/04/2021</c:v>
                </c:pt>
                <c:pt idx="57">
                  <c:v>10/04/2021</c:v>
                </c:pt>
                <c:pt idx="58">
                  <c:v>17/04/2021</c:v>
                </c:pt>
                <c:pt idx="59">
                  <c:v>24/04/2021</c:v>
                </c:pt>
                <c:pt idx="60">
                  <c:v>01/05/2021</c:v>
                </c:pt>
                <c:pt idx="61">
                  <c:v>08/05/2021</c:v>
                </c:pt>
                <c:pt idx="62">
                  <c:v>15/05/2021</c:v>
                </c:pt>
                <c:pt idx="63">
                  <c:v>22/05/2021</c:v>
                </c:pt>
                <c:pt idx="64">
                  <c:v>29/05/2021</c:v>
                </c:pt>
                <c:pt idx="65">
                  <c:v>05/06/2021</c:v>
                </c:pt>
                <c:pt idx="66">
                  <c:v>12/06/2021</c:v>
                </c:pt>
                <c:pt idx="67">
                  <c:v>19/06/2021</c:v>
                </c:pt>
                <c:pt idx="68">
                  <c:v>26/06/2021</c:v>
                </c:pt>
                <c:pt idx="69">
                  <c:v>03/07/2021</c:v>
                </c:pt>
                <c:pt idx="70">
                  <c:v>10/07/2021</c:v>
                </c:pt>
                <c:pt idx="71">
                  <c:v>17/07/2021</c:v>
                </c:pt>
                <c:pt idx="72">
                  <c:v>24/07/2021</c:v>
                </c:pt>
                <c:pt idx="73">
                  <c:v>31/07/2021</c:v>
                </c:pt>
                <c:pt idx="74">
                  <c:v>07/08/2021</c:v>
                </c:pt>
                <c:pt idx="75">
                  <c:v>14/08/2021</c:v>
                </c:pt>
                <c:pt idx="76">
                  <c:v>21/08/2021</c:v>
                </c:pt>
                <c:pt idx="77">
                  <c:v>28/08/2021</c:v>
                </c:pt>
                <c:pt idx="78">
                  <c:v>04/09/2021</c:v>
                </c:pt>
                <c:pt idx="79">
                  <c:v>11/09/2021</c:v>
                </c:pt>
                <c:pt idx="80">
                  <c:v>18/09/2021</c:v>
                </c:pt>
                <c:pt idx="81">
                  <c:v>25/09/2021</c:v>
                </c:pt>
                <c:pt idx="82">
                  <c:v>02/10/2021</c:v>
                </c:pt>
                <c:pt idx="83">
                  <c:v>09/10/2021</c:v>
                </c:pt>
                <c:pt idx="84">
                  <c:v>16/10/2021</c:v>
                </c:pt>
                <c:pt idx="85">
                  <c:v>23/10/2021</c:v>
                </c:pt>
                <c:pt idx="86">
                  <c:v>30/10/2021</c:v>
                </c:pt>
                <c:pt idx="87">
                  <c:v>06/11/2021</c:v>
                </c:pt>
                <c:pt idx="88">
                  <c:v>13/11/2021</c:v>
                </c:pt>
                <c:pt idx="89">
                  <c:v>20/11/2021</c:v>
                </c:pt>
                <c:pt idx="90">
                  <c:v>27/11/2021</c:v>
                </c:pt>
                <c:pt idx="91">
                  <c:v>04/12/2021</c:v>
                </c:pt>
                <c:pt idx="92">
                  <c:v>11/12/2021</c:v>
                </c:pt>
                <c:pt idx="93">
                  <c:v>18/12/2021</c:v>
                </c:pt>
                <c:pt idx="94">
                  <c:v>25/12/2021</c:v>
                </c:pt>
                <c:pt idx="95">
                  <c:v>01/01/2022</c:v>
                </c:pt>
                <c:pt idx="96">
                  <c:v>08/01/2022</c:v>
                </c:pt>
                <c:pt idx="97">
                  <c:v>15/01/2022</c:v>
                </c:pt>
                <c:pt idx="98">
                  <c:v>22/01/2022</c:v>
                </c:pt>
                <c:pt idx="99">
                  <c:v>29/01/2022</c:v>
                </c:pt>
                <c:pt idx="100">
                  <c:v>05/02/2022</c:v>
                </c:pt>
                <c:pt idx="101">
                  <c:v>12/02/2022</c:v>
                </c:pt>
                <c:pt idx="102">
                  <c:v>19/02/2022</c:v>
                </c:pt>
                <c:pt idx="103">
                  <c:v>26/02/2022</c:v>
                </c:pt>
                <c:pt idx="104">
                  <c:v>05/03/2022</c:v>
                </c:pt>
                <c:pt idx="105">
                  <c:v>12/03/2022</c:v>
                </c:pt>
                <c:pt idx="106">
                  <c:v>19/03/2022</c:v>
                </c:pt>
                <c:pt idx="107">
                  <c:v>26/03/2022</c:v>
                </c:pt>
              </c:strCache>
            </c:strRef>
          </c:cat>
          <c:val>
            <c:numRef>
              <c:f>'Excess &amp; COVID Deaths'!$C$2:$C$109</c:f>
              <c:numCache>
                <c:formatCode>0</c:formatCode>
                <c:ptCount val="1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7</c:v>
                </c:pt>
                <c:pt idx="5">
                  <c:v>16</c:v>
                </c:pt>
                <c:pt idx="6">
                  <c:v>27</c:v>
                </c:pt>
                <c:pt idx="7">
                  <c:v>34</c:v>
                </c:pt>
                <c:pt idx="8">
                  <c:v>37</c:v>
                </c:pt>
                <c:pt idx="9">
                  <c:v>63</c:v>
                </c:pt>
                <c:pt idx="10">
                  <c:v>75</c:v>
                </c:pt>
                <c:pt idx="11">
                  <c:v>146</c:v>
                </c:pt>
                <c:pt idx="12">
                  <c:v>236</c:v>
                </c:pt>
                <c:pt idx="13">
                  <c:v>309</c:v>
                </c:pt>
                <c:pt idx="14">
                  <c:v>471.00000000000006</c:v>
                </c:pt>
                <c:pt idx="15">
                  <c:v>454</c:v>
                </c:pt>
                <c:pt idx="16">
                  <c:v>536</c:v>
                </c:pt>
                <c:pt idx="17">
                  <c:v>613</c:v>
                </c:pt>
                <c:pt idx="18">
                  <c:v>945</c:v>
                </c:pt>
                <c:pt idx="19">
                  <c:v>977.00000000000011</c:v>
                </c:pt>
                <c:pt idx="20">
                  <c:v>1707</c:v>
                </c:pt>
                <c:pt idx="21">
                  <c:v>1498</c:v>
                </c:pt>
                <c:pt idx="22">
                  <c:v>2057</c:v>
                </c:pt>
                <c:pt idx="23">
                  <c:v>1467</c:v>
                </c:pt>
                <c:pt idx="24">
                  <c:v>1310</c:v>
                </c:pt>
                <c:pt idx="25">
                  <c:v>994</c:v>
                </c:pt>
                <c:pt idx="26">
                  <c:v>798</c:v>
                </c:pt>
                <c:pt idx="27">
                  <c:v>648</c:v>
                </c:pt>
                <c:pt idx="28">
                  <c:v>513</c:v>
                </c:pt>
                <c:pt idx="29">
                  <c:v>436</c:v>
                </c:pt>
                <c:pt idx="30">
                  <c:v>562</c:v>
                </c:pt>
                <c:pt idx="31">
                  <c:v>735</c:v>
                </c:pt>
                <c:pt idx="32">
                  <c:v>735</c:v>
                </c:pt>
                <c:pt idx="33">
                  <c:v>536</c:v>
                </c:pt>
                <c:pt idx="34">
                  <c:v>332</c:v>
                </c:pt>
                <c:pt idx="35">
                  <c:v>513</c:v>
                </c:pt>
                <c:pt idx="36">
                  <c:v>417</c:v>
                </c:pt>
                <c:pt idx="37">
                  <c:v>639</c:v>
                </c:pt>
                <c:pt idx="38">
                  <c:v>594</c:v>
                </c:pt>
                <c:pt idx="39">
                  <c:v>628</c:v>
                </c:pt>
                <c:pt idx="40">
                  <c:v>1039</c:v>
                </c:pt>
                <c:pt idx="41">
                  <c:v>1433</c:v>
                </c:pt>
                <c:pt idx="42">
                  <c:v>1982.0000000000002</c:v>
                </c:pt>
                <c:pt idx="43">
                  <c:v>2654</c:v>
                </c:pt>
                <c:pt idx="44">
                  <c:v>3649.0000000000005</c:v>
                </c:pt>
                <c:pt idx="45">
                  <c:v>4027.0000000000005</c:v>
                </c:pt>
                <c:pt idx="46">
                  <c:v>3723</c:v>
                </c:pt>
                <c:pt idx="47">
                  <c:v>3377</c:v>
                </c:pt>
                <c:pt idx="48">
                  <c:v>2229</c:v>
                </c:pt>
                <c:pt idx="49">
                  <c:v>1641</c:v>
                </c:pt>
                <c:pt idx="50">
                  <c:v>1119</c:v>
                </c:pt>
                <c:pt idx="51">
                  <c:v>1001</c:v>
                </c:pt>
                <c:pt idx="52">
                  <c:v>706</c:v>
                </c:pt>
                <c:pt idx="53">
                  <c:v>614</c:v>
                </c:pt>
                <c:pt idx="54">
                  <c:v>821</c:v>
                </c:pt>
                <c:pt idx="55">
                  <c:v>566</c:v>
                </c:pt>
                <c:pt idx="56">
                  <c:v>306</c:v>
                </c:pt>
                <c:pt idx="57">
                  <c:v>302</c:v>
                </c:pt>
                <c:pt idx="58">
                  <c:v>455</c:v>
                </c:pt>
                <c:pt idx="59">
                  <c:v>414</c:v>
                </c:pt>
                <c:pt idx="60">
                  <c:v>281</c:v>
                </c:pt>
                <c:pt idx="61">
                  <c:v>318</c:v>
                </c:pt>
                <c:pt idx="62">
                  <c:v>459</c:v>
                </c:pt>
                <c:pt idx="63">
                  <c:v>589</c:v>
                </c:pt>
                <c:pt idx="64">
                  <c:v>591</c:v>
                </c:pt>
                <c:pt idx="65">
                  <c:v>566</c:v>
                </c:pt>
                <c:pt idx="66">
                  <c:v>777</c:v>
                </c:pt>
                <c:pt idx="67">
                  <c:v>884</c:v>
                </c:pt>
                <c:pt idx="68">
                  <c:v>1188</c:v>
                </c:pt>
                <c:pt idx="69">
                  <c:v>1729</c:v>
                </c:pt>
                <c:pt idx="70">
                  <c:v>2631</c:v>
                </c:pt>
                <c:pt idx="71">
                  <c:v>2538</c:v>
                </c:pt>
                <c:pt idx="72">
                  <c:v>2812</c:v>
                </c:pt>
                <c:pt idx="73">
                  <c:v>2525</c:v>
                </c:pt>
                <c:pt idx="74">
                  <c:v>2610</c:v>
                </c:pt>
                <c:pt idx="75">
                  <c:v>2246</c:v>
                </c:pt>
                <c:pt idx="76">
                  <c:v>2382</c:v>
                </c:pt>
                <c:pt idx="77">
                  <c:v>2210</c:v>
                </c:pt>
                <c:pt idx="78">
                  <c:v>1881.9999999999998</c:v>
                </c:pt>
                <c:pt idx="79">
                  <c:v>1408</c:v>
                </c:pt>
                <c:pt idx="80">
                  <c:v>1365</c:v>
                </c:pt>
                <c:pt idx="81">
                  <c:v>885</c:v>
                </c:pt>
                <c:pt idx="82">
                  <c:v>752</c:v>
                </c:pt>
                <c:pt idx="83">
                  <c:v>539</c:v>
                </c:pt>
                <c:pt idx="84">
                  <c:v>295</c:v>
                </c:pt>
                <c:pt idx="85">
                  <c:v>327</c:v>
                </c:pt>
                <c:pt idx="86">
                  <c:v>249</c:v>
                </c:pt>
                <c:pt idx="87">
                  <c:v>156</c:v>
                </c:pt>
                <c:pt idx="88">
                  <c:v>157</c:v>
                </c:pt>
                <c:pt idx="89">
                  <c:v>96</c:v>
                </c:pt>
                <c:pt idx="90">
                  <c:v>219</c:v>
                </c:pt>
                <c:pt idx="91">
                  <c:v>174</c:v>
                </c:pt>
                <c:pt idx="92">
                  <c:v>151</c:v>
                </c:pt>
                <c:pt idx="93">
                  <c:v>229</c:v>
                </c:pt>
                <c:pt idx="94">
                  <c:v>428</c:v>
                </c:pt>
                <c:pt idx="95">
                  <c:v>425</c:v>
                </c:pt>
                <c:pt idx="96">
                  <c:v>1173</c:v>
                </c:pt>
                <c:pt idx="97">
                  <c:v>907.00000000000011</c:v>
                </c:pt>
                <c:pt idx="98">
                  <c:v>785</c:v>
                </c:pt>
                <c:pt idx="99">
                  <c:v>842</c:v>
                </c:pt>
                <c:pt idx="100">
                  <c:v>912</c:v>
                </c:pt>
                <c:pt idx="101">
                  <c:v>1168</c:v>
                </c:pt>
                <c:pt idx="102">
                  <c:v>1632</c:v>
                </c:pt>
                <c:pt idx="103">
                  <c:v>574</c:v>
                </c:pt>
                <c:pt idx="104">
                  <c:v>352</c:v>
                </c:pt>
                <c:pt idx="105">
                  <c:v>169</c:v>
                </c:pt>
                <c:pt idx="106">
                  <c:v>167</c:v>
                </c:pt>
                <c:pt idx="10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F1-4B02-816A-AEBA9C53D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6959440"/>
        <c:axId val="1206959856"/>
      </c:lineChart>
      <c:dateAx>
        <c:axId val="120695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959856"/>
        <c:crosses val="autoZero"/>
        <c:auto val="0"/>
        <c:lblOffset val="1000"/>
        <c:baseTimeUnit val="days"/>
        <c:minorUnit val="1"/>
      </c:dateAx>
      <c:valAx>
        <c:axId val="1206959856"/>
        <c:scaling>
          <c:orientation val="minMax"/>
          <c:min val="-2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 b="1" i="0" u="none" strike="noStrike" baseline="0">
                    <a:solidFill>
                      <a:sysClr val="windowText" lastClr="000000"/>
                    </a:solidFill>
                    <a:effectLst/>
                  </a:rPr>
                  <a:t>Excess all cause deaths and </a:t>
                </a:r>
              </a:p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 b="1" i="0" u="none" strike="noStrike" baseline="0">
                    <a:solidFill>
                      <a:sysClr val="windowText" lastClr="000000"/>
                    </a:solidFill>
                    <a:effectLst/>
                  </a:rPr>
                  <a:t>reported Covid-19 deaths</a:t>
                </a:r>
                <a:endParaRPr lang="en-US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5.7545148454239334E-4"/>
              <c:y val="0.429098305075862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959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110470006676161"/>
          <c:y val="0.451371250035214"/>
          <c:w val="0.16112072767763533"/>
          <c:h val="0.1255694023969113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0.17267</cdr:y>
    </cdr:from>
    <cdr:to>
      <cdr:x>1</cdr:x>
      <cdr:y>0.2336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0DE4EB1-946A-44AA-9E09-D4BD0A21945E}"/>
            </a:ext>
          </a:extLst>
        </cdr:cNvPr>
        <cdr:cNvSpPr txBox="1"/>
      </cdr:nvSpPr>
      <cdr:spPr>
        <a:xfrm xmlns:a="http://schemas.openxmlformats.org/drawingml/2006/main">
          <a:off x="54118" y="994103"/>
          <a:ext cx="11058382" cy="350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 dirty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6000" dirty="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0.18906</cdr:y>
    </cdr:from>
    <cdr:to>
      <cdr:x>1</cdr:x>
      <cdr:y>0.26146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058E29-66B7-4CC2-906E-E15761A0A8DE}"/>
            </a:ext>
          </a:extLst>
        </cdr:cNvPr>
        <cdr:cNvSpPr txBox="1"/>
      </cdr:nvSpPr>
      <cdr:spPr>
        <a:xfrm xmlns:a="http://schemas.openxmlformats.org/drawingml/2006/main">
          <a:off x="50237" y="1152524"/>
          <a:ext cx="10265338" cy="441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 dirty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 dirty="0">
            <a:effectLst/>
          </a:endParaRPr>
        </a:p>
        <a:p xmlns:a="http://schemas.openxmlformats.org/drawingml/2006/main">
          <a:endParaRPr lang="en-BE" sz="1100" dirty="0"/>
        </a:p>
      </cdr:txBody>
    </cdr:sp>
  </cdr:relSizeAnchor>
  <cdr:relSizeAnchor xmlns:cdr="http://schemas.openxmlformats.org/drawingml/2006/chartDrawing">
    <cdr:from>
      <cdr:x>0.55777</cdr:x>
      <cdr:y>0.555</cdr:y>
    </cdr:from>
    <cdr:to>
      <cdr:x>0.78299</cdr:x>
      <cdr:y>0.67089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05A8B172-DBB7-40D2-A6A0-6E9A770389E5}"/>
            </a:ext>
          </a:extLst>
        </cdr:cNvPr>
        <cdr:cNvGrpSpPr/>
      </cdr:nvGrpSpPr>
      <cdr:grpSpPr>
        <a:xfrm xmlns:a="http://schemas.openxmlformats.org/drawingml/2006/main">
          <a:off x="6476254" y="3219402"/>
          <a:ext cx="2615023" cy="672246"/>
          <a:chOff x="0" y="0"/>
          <a:chExt cx="1752105" cy="1969217"/>
        </a:xfrm>
      </cdr:grpSpPr>
      <cdr:sp macro="" textlink="">
        <cdr:nvSpPr>
          <cdr:cNvPr id="4" name="TextBox 4">
            <a:extLst xmlns:a="http://schemas.openxmlformats.org/drawingml/2006/main">
              <a:ext uri="{FF2B5EF4-FFF2-40B4-BE49-F238E27FC236}">
                <a16:creationId xmlns:a16="http://schemas.microsoft.com/office/drawing/2014/main" id="{BAC0BA75-1E8D-43A7-82D4-D347979E24AE}"/>
              </a:ext>
            </a:extLst>
          </cdr:cNvPr>
          <cdr:cNvSpPr txBox="1"/>
        </cdr:nvSpPr>
        <cdr:spPr>
          <a:xfrm xmlns:a="http://schemas.openxmlformats.org/drawingml/2006/main">
            <a:off x="58946" y="0"/>
            <a:ext cx="1693159" cy="1969217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Waves aligned at a threshold of 5 cases per 100,000 population.</a:t>
            </a:r>
            <a:endParaRPr lang="en-BE" sz="1400" dirty="0">
              <a:effectLst/>
            </a:endParaRPr>
          </a:p>
          <a:p xmlns:a="http://schemas.openxmlformats.org/drawingml/2006/main">
            <a:endParaRPr lang="en-BE" sz="1050" dirty="0"/>
          </a:p>
        </cdr:txBody>
      </cdr:sp>
      <cdr:sp macro="" textlink="">
        <cdr:nvSpPr>
          <cdr:cNvPr id="5" name="Oval 4">
            <a:extLst xmlns:a="http://schemas.openxmlformats.org/drawingml/2006/main">
              <a:ext uri="{FF2B5EF4-FFF2-40B4-BE49-F238E27FC236}">
                <a16:creationId xmlns:a16="http://schemas.microsoft.com/office/drawing/2014/main" id="{B7AA217A-5256-44AB-B6B1-5C47E3982482}"/>
              </a:ext>
            </a:extLst>
          </cdr:cNvPr>
          <cdr:cNvSpPr/>
        </cdr:nvSpPr>
        <cdr:spPr>
          <a:xfrm xmlns:a="http://schemas.openxmlformats.org/drawingml/2006/main">
            <a:off x="0" y="184914"/>
            <a:ext cx="96312" cy="407293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772C2A"/>
          </a:solidFill>
          <a:ln xmlns:a="http://schemas.openxmlformats.org/drawingml/2006/main" w="28575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BE" sz="1100"/>
          </a:p>
        </cdr:txBody>
      </cdr:sp>
    </cdr:grpSp>
  </cdr:relSizeAnchor>
  <cdr:relSizeAnchor xmlns:cdr="http://schemas.openxmlformats.org/drawingml/2006/chartDrawing">
    <cdr:from>
      <cdr:x>0.01385</cdr:x>
      <cdr:y>0.25052</cdr:y>
    </cdr:from>
    <cdr:to>
      <cdr:x>0.996</cdr:x>
      <cdr:y>0.31823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142875" y="1527175"/>
          <a:ext cx="10131425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– 30 March 2022</a:t>
          </a:r>
          <a:endParaRPr lang="en-BE" sz="3600" b="1" dirty="0"/>
        </a:p>
      </cdr:txBody>
    </cdr:sp>
  </cdr:relSizeAnchor>
  <cdr:relSizeAnchor xmlns:cdr="http://schemas.openxmlformats.org/drawingml/2006/chartDrawing">
    <cdr:from>
      <cdr:x>0.11376</cdr:x>
      <cdr:y>0.47681</cdr:y>
    </cdr:from>
    <cdr:to>
      <cdr:x>0.20702</cdr:x>
      <cdr:y>0.52212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8A440C16-755B-4DD5-9D8E-B4A96B3AB7CB}"/>
            </a:ext>
          </a:extLst>
        </cdr:cNvPr>
        <cdr:cNvSpPr txBox="1"/>
      </cdr:nvSpPr>
      <cdr:spPr>
        <a:xfrm xmlns:a="http://schemas.openxmlformats.org/drawingml/2006/main">
          <a:off x="1320870" y="2765822"/>
          <a:ext cx="1082840" cy="26283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82C43358-2E63-49E5-912A-4FCFF82B97B9}" type="TxLink">
            <a:rPr lang="en-US" sz="11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458 cases</a:t>
          </a:fld>
          <a:endParaRPr lang="en-BE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0.18241</cdr:x>
      <cdr:y>0.61266</cdr:y>
    </cdr:from>
    <cdr:to>
      <cdr:x>0.28028</cdr:x>
      <cdr:y>0.65016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63EDED71-CA69-487C-B824-21E71CB58897}"/>
            </a:ext>
          </a:extLst>
        </cdr:cNvPr>
        <cdr:cNvSpPr txBox="1"/>
      </cdr:nvSpPr>
      <cdr:spPr>
        <a:xfrm xmlns:a="http://schemas.openxmlformats.org/drawingml/2006/main">
          <a:off x="2117930" y="3553896"/>
          <a:ext cx="1136366" cy="217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CA2ECF1C-B74F-489C-8A41-903E7B15673D}" type="TxLink">
            <a:rPr lang="en-US" sz="1100" b="1" i="0" u="none" strike="noStrike">
              <a:solidFill>
                <a:schemeClr val="accent4">
                  <a:lumMod val="75000"/>
                </a:schemeClr>
              </a:solidFill>
              <a:latin typeface="Calibri"/>
              <a:cs typeface="Calibri"/>
            </a:rPr>
            <a:pPr/>
            <a:t>290 cases</a:t>
          </a:fld>
          <a:endParaRPr lang="en-BE" sz="1100" b="1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0.44663</cdr:x>
      <cdr:y>0.37821</cdr:y>
    </cdr:from>
    <cdr:to>
      <cdr:x>0.58237</cdr:x>
      <cdr:y>0.42508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30B6F76D-8D0E-4990-93A7-382FB2F0BB35}"/>
            </a:ext>
          </a:extLst>
        </cdr:cNvPr>
        <cdr:cNvSpPr txBox="1"/>
      </cdr:nvSpPr>
      <cdr:spPr>
        <a:xfrm xmlns:a="http://schemas.openxmlformats.org/drawingml/2006/main">
          <a:off x="5185810" y="2193881"/>
          <a:ext cx="1576074" cy="271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99204276-B1CE-4EA5-9F64-581AB1481F32}" type="TxLink">
            <a:rPr lang="en-US" sz="1100" b="1" i="0" u="none" strike="noStrike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pPr/>
            <a:t>586 cases</a:t>
          </a:fld>
          <a:endParaRPr lang="en-BE" sz="11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0.32133</cdr:x>
      <cdr:y>0.65156</cdr:y>
    </cdr:from>
    <cdr:to>
      <cdr:x>0.39705</cdr:x>
      <cdr:y>0.69375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F7EE02EF-06F8-4C62-A8E9-E855FDA041B5}"/>
            </a:ext>
          </a:extLst>
        </cdr:cNvPr>
        <cdr:cNvSpPr txBox="1"/>
      </cdr:nvSpPr>
      <cdr:spPr>
        <a:xfrm xmlns:a="http://schemas.openxmlformats.org/drawingml/2006/main">
          <a:off x="3314700" y="3971925"/>
          <a:ext cx="7810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58E1FAA0-EC89-454A-A773-FA99DD859B76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/>
            <a:t>262 cases</a:t>
          </a:fld>
          <a:endParaRPr lang="en-BE" sz="11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0.19375</cdr:y>
    </cdr:from>
    <cdr:to>
      <cdr:x>1</cdr:x>
      <cdr:y>0.26146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058E29-66B7-4CC2-906E-E15761A0A8DE}"/>
            </a:ext>
          </a:extLst>
        </cdr:cNvPr>
        <cdr:cNvSpPr txBox="1"/>
      </cdr:nvSpPr>
      <cdr:spPr>
        <a:xfrm xmlns:a="http://schemas.openxmlformats.org/drawingml/2006/main">
          <a:off x="50237" y="1181100"/>
          <a:ext cx="10265338" cy="412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>
            <a:effectLst/>
          </a:endParaRPr>
        </a:p>
        <a:p xmlns:a="http://schemas.openxmlformats.org/drawingml/2006/main">
          <a:endParaRPr lang="en-BE" sz="1100"/>
        </a:p>
      </cdr:txBody>
    </cdr:sp>
  </cdr:relSizeAnchor>
  <cdr:relSizeAnchor xmlns:cdr="http://schemas.openxmlformats.org/drawingml/2006/chartDrawing">
    <cdr:from>
      <cdr:x>0.54061</cdr:x>
      <cdr:y>0.57875</cdr:y>
    </cdr:from>
    <cdr:to>
      <cdr:x>0.78373</cdr:x>
      <cdr:y>0.75041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05A8B172-DBB7-40D2-A6A0-6E9A770389E5}"/>
            </a:ext>
          </a:extLst>
        </cdr:cNvPr>
        <cdr:cNvGrpSpPr/>
      </cdr:nvGrpSpPr>
      <cdr:grpSpPr>
        <a:xfrm xmlns:a="http://schemas.openxmlformats.org/drawingml/2006/main">
          <a:off x="6103649" y="3292856"/>
          <a:ext cx="2744898" cy="976677"/>
          <a:chOff x="0" y="0"/>
          <a:chExt cx="1490138" cy="1969217"/>
        </a:xfrm>
      </cdr:grpSpPr>
      <cdr:sp macro="" textlink="">
        <cdr:nvSpPr>
          <cdr:cNvPr id="4" name="TextBox 4">
            <a:extLst xmlns:a="http://schemas.openxmlformats.org/drawingml/2006/main">
              <a:ext uri="{FF2B5EF4-FFF2-40B4-BE49-F238E27FC236}">
                <a16:creationId xmlns:a16="http://schemas.microsoft.com/office/drawing/2014/main" id="{BAC0BA75-1E8D-43A7-82D4-D347979E24AE}"/>
              </a:ext>
            </a:extLst>
          </cdr:cNvPr>
          <cdr:cNvSpPr txBox="1"/>
        </cdr:nvSpPr>
        <cdr:spPr>
          <a:xfrm xmlns:a="http://schemas.openxmlformats.org/drawingml/2006/main">
            <a:off x="58946" y="0"/>
            <a:ext cx="1431192" cy="1969217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Waves aligned at a threshold of 5 cases per 100,000 population.</a:t>
            </a:r>
            <a:endParaRPr lang="en-BE" sz="1400" dirty="0">
              <a:effectLst/>
            </a:endParaRPr>
          </a:p>
          <a:p xmlns:a="http://schemas.openxmlformats.org/drawingml/2006/main">
            <a:endParaRPr lang="en-BE" sz="1050" dirty="0"/>
          </a:p>
        </cdr:txBody>
      </cdr:sp>
      <cdr:sp macro="" textlink="">
        <cdr:nvSpPr>
          <cdr:cNvPr id="5" name="Oval 4">
            <a:extLst xmlns:a="http://schemas.openxmlformats.org/drawingml/2006/main">
              <a:ext uri="{FF2B5EF4-FFF2-40B4-BE49-F238E27FC236}">
                <a16:creationId xmlns:a16="http://schemas.microsoft.com/office/drawing/2014/main" id="{B7AA217A-5256-44AB-B6B1-5C47E3982482}"/>
              </a:ext>
            </a:extLst>
          </cdr:cNvPr>
          <cdr:cNvSpPr/>
        </cdr:nvSpPr>
        <cdr:spPr>
          <a:xfrm xmlns:a="http://schemas.openxmlformats.org/drawingml/2006/main">
            <a:off x="0" y="184914"/>
            <a:ext cx="75409" cy="275999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772C2A"/>
          </a:solidFill>
          <a:ln xmlns:a="http://schemas.openxmlformats.org/drawingml/2006/main" w="28575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BE" sz="1100"/>
          </a:p>
        </cdr:txBody>
      </cdr:sp>
    </cdr:grpSp>
  </cdr:relSizeAnchor>
  <cdr:relSizeAnchor xmlns:cdr="http://schemas.openxmlformats.org/drawingml/2006/chartDrawing">
    <cdr:from>
      <cdr:x>0.01139</cdr:x>
      <cdr:y>0.25052</cdr:y>
    </cdr:from>
    <cdr:to>
      <cdr:x>0.99354</cdr:x>
      <cdr:y>0.31823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117475" y="1527175"/>
          <a:ext cx="10131425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- 30 March 2022</a:t>
          </a:r>
          <a:endParaRPr lang="en-BE" sz="3600" b="1" dirty="0"/>
        </a:p>
      </cdr:txBody>
    </cdr:sp>
  </cdr:relSizeAnchor>
  <cdr:relSizeAnchor xmlns:cdr="http://schemas.openxmlformats.org/drawingml/2006/chartDrawing">
    <cdr:from>
      <cdr:x>0.15143</cdr:x>
      <cdr:y>0.34219</cdr:y>
    </cdr:from>
    <cdr:to>
      <cdr:x>0.31025</cdr:x>
      <cdr:y>0.39844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95A85A33-CB07-41FA-BD12-A10D35AE8213}"/>
            </a:ext>
          </a:extLst>
        </cdr:cNvPr>
        <cdr:cNvSpPr txBox="1"/>
      </cdr:nvSpPr>
      <cdr:spPr>
        <a:xfrm xmlns:a="http://schemas.openxmlformats.org/drawingml/2006/main">
          <a:off x="1562100" y="2085975"/>
          <a:ext cx="16383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04A28955-F533-4806-8E80-59ADE59A6592}" type="TxLink">
            <a:rPr lang="en-US" sz="11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1335 cases</a:t>
          </a:fld>
          <a:endParaRPr lang="en-BE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0.19945</cdr:x>
      <cdr:y>0.47344</cdr:y>
    </cdr:from>
    <cdr:to>
      <cdr:x>0.33703</cdr:x>
      <cdr:y>0.52344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7886EAF0-00F1-4AF2-B3BF-4AA31BB215B7}"/>
            </a:ext>
          </a:extLst>
        </cdr:cNvPr>
        <cdr:cNvSpPr txBox="1"/>
      </cdr:nvSpPr>
      <cdr:spPr>
        <a:xfrm xmlns:a="http://schemas.openxmlformats.org/drawingml/2006/main">
          <a:off x="2057400" y="2886075"/>
          <a:ext cx="141922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67C0AD39-9219-46A3-8C1E-0DB0E6DB83BB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/>
            <a:t>994 cases</a:t>
          </a:fld>
          <a:endParaRPr lang="en-BE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0.17708</cdr:x>
      <cdr:y>0.63899</cdr:y>
    </cdr:from>
    <cdr:to>
      <cdr:x>0.26018</cdr:x>
      <cdr:y>0.67649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0005537F-1A9C-44EE-81C7-58B65277071F}"/>
            </a:ext>
          </a:extLst>
        </cdr:cNvPr>
        <cdr:cNvSpPr txBox="1"/>
      </cdr:nvSpPr>
      <cdr:spPr>
        <a:xfrm xmlns:a="http://schemas.openxmlformats.org/drawingml/2006/main">
          <a:off x="2056079" y="3706593"/>
          <a:ext cx="964872" cy="217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FC6F2CCB-1F02-41D2-8F7C-B91F5E2C2BAF}" type="TxLink">
            <a:rPr lang="en-US" sz="1100" b="1" i="0" u="none" strike="noStrike">
              <a:solidFill>
                <a:schemeClr val="accent4">
                  <a:lumMod val="75000"/>
                </a:schemeClr>
              </a:solidFill>
              <a:latin typeface="Calibri"/>
              <a:cs typeface="Calibri"/>
            </a:rPr>
            <a:pPr/>
            <a:t>558 cases</a:t>
          </a:fld>
          <a:endParaRPr lang="en-BE" sz="1100" b="1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0.48015</cdr:x>
      <cdr:y>0.56094</cdr:y>
    </cdr:from>
    <cdr:to>
      <cdr:x>0.60018</cdr:x>
      <cdr:y>0.60781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11E3CC32-B616-45FF-9E54-761B53E6DC20}"/>
            </a:ext>
          </a:extLst>
        </cdr:cNvPr>
        <cdr:cNvSpPr txBox="1"/>
      </cdr:nvSpPr>
      <cdr:spPr>
        <a:xfrm xmlns:a="http://schemas.openxmlformats.org/drawingml/2006/main">
          <a:off x="4953000" y="3419475"/>
          <a:ext cx="12382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2F574129-FB9B-4AAF-B80E-4BAFFE1DEDC7}" type="TxLink">
            <a:rPr lang="en-US" sz="1100" b="1" i="0" u="none" strike="noStrike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pPr/>
            <a:t>771 cases</a:t>
          </a:fld>
          <a:endParaRPr lang="en-BE" sz="1100" b="1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0.18594</cdr:y>
    </cdr:from>
    <cdr:to>
      <cdr:x>1</cdr:x>
      <cdr:y>0.26146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058E29-66B7-4CC2-906E-E15761A0A8DE}"/>
            </a:ext>
          </a:extLst>
        </cdr:cNvPr>
        <cdr:cNvSpPr txBox="1"/>
      </cdr:nvSpPr>
      <cdr:spPr>
        <a:xfrm xmlns:a="http://schemas.openxmlformats.org/drawingml/2006/main">
          <a:off x="50237" y="1133474"/>
          <a:ext cx="10265338" cy="460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>
            <a:effectLst/>
          </a:endParaRPr>
        </a:p>
        <a:p xmlns:a="http://schemas.openxmlformats.org/drawingml/2006/main">
          <a:endParaRPr lang="en-BE" sz="1100"/>
        </a:p>
      </cdr:txBody>
    </cdr:sp>
  </cdr:relSizeAnchor>
  <cdr:relSizeAnchor xmlns:cdr="http://schemas.openxmlformats.org/drawingml/2006/chartDrawing">
    <cdr:from>
      <cdr:x>0.47354</cdr:x>
      <cdr:y>0.61302</cdr:y>
    </cdr:from>
    <cdr:to>
      <cdr:x>0.6987</cdr:x>
      <cdr:y>0.74063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05A8B172-DBB7-40D2-A6A0-6E9A770389E5}"/>
            </a:ext>
          </a:extLst>
        </cdr:cNvPr>
        <cdr:cNvGrpSpPr/>
      </cdr:nvGrpSpPr>
      <cdr:grpSpPr>
        <a:xfrm xmlns:a="http://schemas.openxmlformats.org/drawingml/2006/main">
          <a:off x="5346409" y="3487839"/>
          <a:ext cx="2542124" cy="726049"/>
          <a:chOff x="21161" y="0"/>
          <a:chExt cx="1468977" cy="1969217"/>
        </a:xfrm>
      </cdr:grpSpPr>
      <cdr:sp macro="" textlink="">
        <cdr:nvSpPr>
          <cdr:cNvPr id="4" name="TextBox 4">
            <a:extLst xmlns:a="http://schemas.openxmlformats.org/drawingml/2006/main">
              <a:ext uri="{FF2B5EF4-FFF2-40B4-BE49-F238E27FC236}">
                <a16:creationId xmlns:a16="http://schemas.microsoft.com/office/drawing/2014/main" id="{BAC0BA75-1E8D-43A7-82D4-D347979E24AE}"/>
              </a:ext>
            </a:extLst>
          </cdr:cNvPr>
          <cdr:cNvSpPr txBox="1"/>
        </cdr:nvSpPr>
        <cdr:spPr>
          <a:xfrm xmlns:a="http://schemas.openxmlformats.org/drawingml/2006/main">
            <a:off x="58946" y="0"/>
            <a:ext cx="1431192" cy="1969217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Waves aligned at a threshold of 5 cases per 100,000 population.</a:t>
            </a:r>
            <a:endParaRPr lang="en-BE" sz="1400" dirty="0">
              <a:effectLst/>
            </a:endParaRPr>
          </a:p>
          <a:p xmlns:a="http://schemas.openxmlformats.org/drawingml/2006/main">
            <a:endParaRPr lang="en-BE" sz="1050" dirty="0"/>
          </a:p>
        </cdr:txBody>
      </cdr:sp>
      <cdr:sp macro="" textlink="">
        <cdr:nvSpPr>
          <cdr:cNvPr id="5" name="Oval 4">
            <a:extLst xmlns:a="http://schemas.openxmlformats.org/drawingml/2006/main">
              <a:ext uri="{FF2B5EF4-FFF2-40B4-BE49-F238E27FC236}">
                <a16:creationId xmlns:a16="http://schemas.microsoft.com/office/drawing/2014/main" id="{B7AA217A-5256-44AB-B6B1-5C47E3982482}"/>
              </a:ext>
            </a:extLst>
          </cdr:cNvPr>
          <cdr:cNvSpPr/>
        </cdr:nvSpPr>
        <cdr:spPr>
          <a:xfrm xmlns:a="http://schemas.openxmlformats.org/drawingml/2006/main">
            <a:off x="21161" y="239981"/>
            <a:ext cx="75152" cy="35222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772C2A"/>
          </a:solidFill>
          <a:ln xmlns:a="http://schemas.openxmlformats.org/drawingml/2006/main" w="28575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BE" sz="1100"/>
          </a:p>
        </cdr:txBody>
      </cdr:sp>
    </cdr:grpSp>
  </cdr:relSizeAnchor>
  <cdr:relSizeAnchor xmlns:cdr="http://schemas.openxmlformats.org/drawingml/2006/chartDrawing">
    <cdr:from>
      <cdr:x>0.00585</cdr:x>
      <cdr:y>0.25052</cdr:y>
    </cdr:from>
    <cdr:to>
      <cdr:x>0.988</cdr:x>
      <cdr:y>0.31823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60325" y="1527175"/>
          <a:ext cx="10131425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- 30 March 2022</a:t>
          </a:r>
          <a:endParaRPr lang="en-BE" sz="3600" b="1" dirty="0"/>
        </a:p>
      </cdr:txBody>
    </cdr:sp>
  </cdr:relSizeAnchor>
  <cdr:relSizeAnchor xmlns:cdr="http://schemas.openxmlformats.org/drawingml/2006/chartDrawing">
    <cdr:from>
      <cdr:x>0.14958</cdr:x>
      <cdr:y>0.44688</cdr:y>
    </cdr:from>
    <cdr:to>
      <cdr:x>0.2373</cdr:x>
      <cdr:y>0.49375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582A8138-4149-4C8E-AAC5-1B3341F55B43}"/>
            </a:ext>
          </a:extLst>
        </cdr:cNvPr>
        <cdr:cNvSpPr txBox="1"/>
      </cdr:nvSpPr>
      <cdr:spPr>
        <a:xfrm xmlns:a="http://schemas.openxmlformats.org/drawingml/2006/main">
          <a:off x="1543050" y="2724150"/>
          <a:ext cx="90487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01FD5BAF-0F24-4170-936B-5F260C98EDA0}" type="TxLink">
            <a:rPr lang="en-US" sz="11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5023 cases</a:t>
          </a:fld>
          <a:endParaRPr lang="en-BE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0.24931</cdr:x>
      <cdr:y>0.41563</cdr:y>
    </cdr:from>
    <cdr:to>
      <cdr:x>0.37304</cdr:x>
      <cdr:y>0.47031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890DD8F2-4FFA-4697-B893-7E87941871C8}"/>
            </a:ext>
          </a:extLst>
        </cdr:cNvPr>
        <cdr:cNvSpPr txBox="1"/>
      </cdr:nvSpPr>
      <cdr:spPr>
        <a:xfrm xmlns:a="http://schemas.openxmlformats.org/drawingml/2006/main">
          <a:off x="2571750" y="2533650"/>
          <a:ext cx="12763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93FF2553-BE6D-49D9-BC07-48B0DA549A56}" type="TxLink">
            <a:rPr lang="en-US" sz="1100" b="1" i="0" u="none" strike="noStrike">
              <a:solidFill>
                <a:schemeClr val="accent4">
                  <a:lumMod val="75000"/>
                </a:schemeClr>
              </a:solidFill>
              <a:latin typeface="Calibri"/>
              <a:cs typeface="Calibri"/>
            </a:rPr>
            <a:pPr/>
            <a:t>5520 cases</a:t>
          </a:fld>
          <a:endParaRPr lang="en-BE" sz="1100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0.21421</cdr:x>
      <cdr:y>0.61563</cdr:y>
    </cdr:from>
    <cdr:to>
      <cdr:x>0.31301</cdr:x>
      <cdr:y>0.6625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2593F1E3-CF62-48CA-B88C-E2BCE8E1F00B}"/>
            </a:ext>
          </a:extLst>
        </cdr:cNvPr>
        <cdr:cNvSpPr txBox="1"/>
      </cdr:nvSpPr>
      <cdr:spPr>
        <a:xfrm xmlns:a="http://schemas.openxmlformats.org/drawingml/2006/main">
          <a:off x="2487223" y="3571100"/>
          <a:ext cx="1147164" cy="271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0583848C-6D92-4C3E-9744-4AC9F8E78516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/>
            <a:t>2978 cases</a:t>
          </a:fld>
          <a:endParaRPr lang="en-BE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0.31579</cdr:x>
      <cdr:y>0.56875</cdr:y>
    </cdr:from>
    <cdr:to>
      <cdr:x>0.41736</cdr:x>
      <cdr:y>0.6125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13F05EA6-EA6A-4CF6-8609-5944B4E3C57B}"/>
            </a:ext>
          </a:extLst>
        </cdr:cNvPr>
        <cdr:cNvSpPr txBox="1"/>
      </cdr:nvSpPr>
      <cdr:spPr>
        <a:xfrm xmlns:a="http://schemas.openxmlformats.org/drawingml/2006/main">
          <a:off x="3257550" y="3467100"/>
          <a:ext cx="10477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DC3F61E1-5E90-4778-B41F-EE6674924BCF}" type="TxLink">
            <a:rPr lang="en-US" sz="1100" b="1" i="0" u="none" strike="noStrike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pPr/>
            <a:t>3546 cases</a:t>
          </a:fld>
          <a:endParaRPr lang="en-BE" sz="1100" b="1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0.18594</cdr:y>
    </cdr:from>
    <cdr:to>
      <cdr:x>1</cdr:x>
      <cdr:y>0.26146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058E29-66B7-4CC2-906E-E15761A0A8DE}"/>
            </a:ext>
          </a:extLst>
        </cdr:cNvPr>
        <cdr:cNvSpPr txBox="1"/>
      </cdr:nvSpPr>
      <cdr:spPr>
        <a:xfrm xmlns:a="http://schemas.openxmlformats.org/drawingml/2006/main">
          <a:off x="50237" y="1133474"/>
          <a:ext cx="10265338" cy="460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 dirty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 dirty="0">
            <a:effectLst/>
          </a:endParaRPr>
        </a:p>
        <a:p xmlns:a="http://schemas.openxmlformats.org/drawingml/2006/main">
          <a:endParaRPr lang="en-BE" sz="1100" dirty="0"/>
        </a:p>
      </cdr:txBody>
    </cdr:sp>
  </cdr:relSizeAnchor>
  <cdr:relSizeAnchor xmlns:cdr="http://schemas.openxmlformats.org/drawingml/2006/chartDrawing">
    <cdr:from>
      <cdr:x>0.47192</cdr:x>
      <cdr:y>0.56911</cdr:y>
    </cdr:from>
    <cdr:to>
      <cdr:x>0.71732</cdr:x>
      <cdr:y>0.71526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D2A81A8D-9F89-49AC-BC74-905EADE799BB}"/>
            </a:ext>
          </a:extLst>
        </cdr:cNvPr>
        <cdr:cNvGrpSpPr/>
      </cdr:nvGrpSpPr>
      <cdr:grpSpPr>
        <a:xfrm xmlns:a="http://schemas.openxmlformats.org/drawingml/2006/main">
          <a:off x="5328118" y="3238008"/>
          <a:ext cx="2770640" cy="831535"/>
          <a:chOff x="0" y="0"/>
          <a:chExt cx="1400416" cy="6601942"/>
        </a:xfrm>
      </cdr:grpSpPr>
      <cdr:sp macro="" textlink="">
        <cdr:nvSpPr>
          <cdr:cNvPr id="4" name="TextBox 4">
            <a:extLst xmlns:a="http://schemas.openxmlformats.org/drawingml/2006/main">
              <a:ext uri="{FF2B5EF4-FFF2-40B4-BE49-F238E27FC236}">
                <a16:creationId xmlns:a16="http://schemas.microsoft.com/office/drawing/2014/main" id="{0506D73C-6DA8-4AFE-BD10-9F577CF6F317}"/>
              </a:ext>
            </a:extLst>
          </cdr:cNvPr>
          <cdr:cNvSpPr txBox="1"/>
        </cdr:nvSpPr>
        <cdr:spPr>
          <a:xfrm xmlns:a="http://schemas.openxmlformats.org/drawingml/2006/main">
            <a:off x="83193" y="0"/>
            <a:ext cx="1317223" cy="660194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Waves aligned at a threshold of 5 cases per 100,000 population.</a:t>
            </a:r>
            <a:endParaRPr lang="en-BE" sz="1400" dirty="0">
              <a:effectLst/>
            </a:endParaRPr>
          </a:p>
          <a:p xmlns:a="http://schemas.openxmlformats.org/drawingml/2006/main">
            <a:endParaRPr lang="en-BE" sz="1050" dirty="0"/>
          </a:p>
        </cdr:txBody>
      </cdr:sp>
      <cdr:sp macro="" textlink="">
        <cdr:nvSpPr>
          <cdr:cNvPr id="5" name="Oval 4">
            <a:extLst xmlns:a="http://schemas.openxmlformats.org/drawingml/2006/main">
              <a:ext uri="{FF2B5EF4-FFF2-40B4-BE49-F238E27FC236}">
                <a16:creationId xmlns:a16="http://schemas.microsoft.com/office/drawing/2014/main" id="{E06D06A3-C574-4D5F-A253-3F414B0CBEEA}"/>
              </a:ext>
            </a:extLst>
          </cdr:cNvPr>
          <cdr:cNvSpPr/>
        </cdr:nvSpPr>
        <cdr:spPr>
          <a:xfrm xmlns:a="http://schemas.openxmlformats.org/drawingml/2006/main">
            <a:off x="0" y="619937"/>
            <a:ext cx="76210" cy="1153096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772C2A"/>
          </a:solidFill>
          <a:ln xmlns:a="http://schemas.openxmlformats.org/drawingml/2006/main" w="28575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BE" sz="1100"/>
          </a:p>
        </cdr:txBody>
      </cdr:sp>
    </cdr:grpSp>
  </cdr:relSizeAnchor>
  <cdr:relSizeAnchor xmlns:cdr="http://schemas.openxmlformats.org/drawingml/2006/chartDrawing">
    <cdr:from>
      <cdr:x>0.00769</cdr:x>
      <cdr:y>0.25052</cdr:y>
    </cdr:from>
    <cdr:to>
      <cdr:x>0.98984</cdr:x>
      <cdr:y>0.31823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79375" y="1527175"/>
          <a:ext cx="10131425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- 30 March 2022</a:t>
          </a:r>
          <a:endParaRPr lang="en-BE" sz="3600" b="1" dirty="0"/>
        </a:p>
      </cdr:txBody>
    </cdr:sp>
  </cdr:relSizeAnchor>
  <cdr:relSizeAnchor xmlns:cdr="http://schemas.openxmlformats.org/drawingml/2006/chartDrawing">
    <cdr:from>
      <cdr:x>0.35549</cdr:x>
      <cdr:y>0.42344</cdr:y>
    </cdr:from>
    <cdr:to>
      <cdr:x>0.45152</cdr:x>
      <cdr:y>0.4625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91302B8-8BEA-4C63-BD3D-CE27D0BFAAB6}"/>
            </a:ext>
          </a:extLst>
        </cdr:cNvPr>
        <cdr:cNvSpPr txBox="1"/>
      </cdr:nvSpPr>
      <cdr:spPr>
        <a:xfrm xmlns:a="http://schemas.openxmlformats.org/drawingml/2006/main">
          <a:off x="3667125" y="2581275"/>
          <a:ext cx="9906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6AA213AD-C938-46EE-B892-CE114722C665}" type="TxLink">
            <a:rPr lang="en-US" sz="1100" b="1" i="0" u="none" strike="noStrike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pPr/>
            <a:t>3224 cases</a:t>
          </a:fld>
          <a:endParaRPr lang="en-BE" sz="1100" b="1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0.23269</cdr:x>
      <cdr:y>0.65313</cdr:y>
    </cdr:from>
    <cdr:to>
      <cdr:x>0.33426</cdr:x>
      <cdr:y>0.68594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41F8943D-89B4-40D3-BE42-88C131BB05DA}"/>
            </a:ext>
          </a:extLst>
        </cdr:cNvPr>
        <cdr:cNvSpPr txBox="1"/>
      </cdr:nvSpPr>
      <cdr:spPr>
        <a:xfrm xmlns:a="http://schemas.openxmlformats.org/drawingml/2006/main">
          <a:off x="2400300" y="3981450"/>
          <a:ext cx="10477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F33C9DBF-56E3-4228-9C92-FAA955D1D9EF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/>
            <a:t>1623 cases</a:t>
          </a:fld>
          <a:endParaRPr lang="en-BE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0.19063</cdr:y>
    </cdr:from>
    <cdr:to>
      <cdr:x>1</cdr:x>
      <cdr:y>0.26146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058E29-66B7-4CC2-906E-E15761A0A8DE}"/>
            </a:ext>
          </a:extLst>
        </cdr:cNvPr>
        <cdr:cNvSpPr txBox="1"/>
      </cdr:nvSpPr>
      <cdr:spPr>
        <a:xfrm xmlns:a="http://schemas.openxmlformats.org/drawingml/2006/main">
          <a:off x="50237" y="1162050"/>
          <a:ext cx="10265338" cy="431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>
            <a:effectLst/>
          </a:endParaRPr>
        </a:p>
        <a:p xmlns:a="http://schemas.openxmlformats.org/drawingml/2006/main">
          <a:endParaRPr lang="en-BE" sz="1100"/>
        </a:p>
      </cdr:txBody>
    </cdr:sp>
  </cdr:relSizeAnchor>
  <cdr:relSizeAnchor xmlns:cdr="http://schemas.openxmlformats.org/drawingml/2006/chartDrawing">
    <cdr:from>
      <cdr:x>0.45301</cdr:x>
      <cdr:y>0.56181</cdr:y>
    </cdr:from>
    <cdr:to>
      <cdr:x>0.694</cdr:x>
      <cdr:y>0.67973</cdr:y>
    </cdr:to>
    <cdr:grpSp>
      <cdr:nvGrpSpPr>
        <cdr:cNvPr id="6" name="Group 5">
          <a:extLst xmlns:a="http://schemas.openxmlformats.org/drawingml/2006/main">
            <a:ext uri="{FF2B5EF4-FFF2-40B4-BE49-F238E27FC236}">
              <a16:creationId xmlns:a16="http://schemas.microsoft.com/office/drawing/2014/main" id="{095120AF-6575-4894-80A8-2D895254B227}"/>
            </a:ext>
          </a:extLst>
        </cdr:cNvPr>
        <cdr:cNvGrpSpPr/>
      </cdr:nvGrpSpPr>
      <cdr:grpSpPr>
        <a:xfrm xmlns:a="http://schemas.openxmlformats.org/drawingml/2006/main">
          <a:off x="5259888" y="3258905"/>
          <a:ext cx="2798129" cy="684022"/>
          <a:chOff x="0" y="0"/>
          <a:chExt cx="819060" cy="70761650"/>
        </a:xfrm>
      </cdr:grpSpPr>
      <cdr:sp macro="" textlink="">
        <cdr:nvSpPr>
          <cdr:cNvPr id="7" name="TextBox 4">
            <a:extLst xmlns:a="http://schemas.openxmlformats.org/drawingml/2006/main">
              <a:ext uri="{FF2B5EF4-FFF2-40B4-BE49-F238E27FC236}">
                <a16:creationId xmlns:a16="http://schemas.microsoft.com/office/drawing/2014/main" id="{BABFC8C5-4790-4DCC-B4DE-53E00A7FE869}"/>
              </a:ext>
            </a:extLst>
          </cdr:cNvPr>
          <cdr:cNvSpPr txBox="1"/>
        </cdr:nvSpPr>
        <cdr:spPr>
          <a:xfrm xmlns:a="http://schemas.openxmlformats.org/drawingml/2006/main">
            <a:off x="32400" y="0"/>
            <a:ext cx="786660" cy="7076165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Waves aligned at a threshold of 5 cases per 100,000 population.</a:t>
            </a:r>
            <a:endParaRPr lang="en-BE" sz="1400" dirty="0">
              <a:effectLst/>
            </a:endParaRPr>
          </a:p>
          <a:p xmlns:a="http://schemas.openxmlformats.org/drawingml/2006/main">
            <a:endParaRPr lang="en-BE" sz="1050" dirty="0"/>
          </a:p>
        </cdr:txBody>
      </cdr:sp>
      <cdr:sp macro="" textlink="">
        <cdr:nvSpPr>
          <cdr:cNvPr id="8" name="Oval 7">
            <a:extLst xmlns:a="http://schemas.openxmlformats.org/drawingml/2006/main">
              <a:ext uri="{FF2B5EF4-FFF2-40B4-BE49-F238E27FC236}">
                <a16:creationId xmlns:a16="http://schemas.microsoft.com/office/drawing/2014/main" id="{0006C418-3541-4E86-B450-42E732B5DFFC}"/>
              </a:ext>
            </a:extLst>
          </cdr:cNvPr>
          <cdr:cNvSpPr/>
        </cdr:nvSpPr>
        <cdr:spPr>
          <a:xfrm xmlns:a="http://schemas.openxmlformats.org/drawingml/2006/main">
            <a:off x="0" y="6644657"/>
            <a:ext cx="42827" cy="149114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772C2A"/>
          </a:solidFill>
          <a:ln xmlns:a="http://schemas.openxmlformats.org/drawingml/2006/main" w="28575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BE" sz="1100"/>
          </a:p>
        </cdr:txBody>
      </cdr:sp>
    </cdr:grpSp>
  </cdr:relSizeAnchor>
  <cdr:relSizeAnchor xmlns:cdr="http://schemas.openxmlformats.org/drawingml/2006/chartDrawing">
    <cdr:from>
      <cdr:x>0.01139</cdr:x>
      <cdr:y>0.25521</cdr:y>
    </cdr:from>
    <cdr:to>
      <cdr:x>0.99354</cdr:x>
      <cdr:y>0.32292</cdr:y>
    </cdr:to>
    <cdr:sp macro="" textlink="">
      <cdr:nvSpPr>
        <cdr:cNvPr id="9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117475" y="1555750"/>
          <a:ext cx="10131425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- 30 March 2022</a:t>
          </a:r>
          <a:endParaRPr lang="en-BE" sz="3600" b="1" dirty="0"/>
        </a:p>
      </cdr:txBody>
    </cdr:sp>
  </cdr:relSizeAnchor>
  <cdr:relSizeAnchor xmlns:cdr="http://schemas.openxmlformats.org/drawingml/2006/chartDrawing">
    <cdr:from>
      <cdr:x>0.11808</cdr:x>
      <cdr:y>0.43852</cdr:y>
    </cdr:from>
    <cdr:to>
      <cdr:x>0.19073</cdr:x>
      <cdr:y>0.47915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5CF2198-D758-4F7C-BABB-60F2CD8540BE}"/>
            </a:ext>
          </a:extLst>
        </cdr:cNvPr>
        <cdr:cNvSpPr txBox="1"/>
      </cdr:nvSpPr>
      <cdr:spPr>
        <a:xfrm xmlns:a="http://schemas.openxmlformats.org/drawingml/2006/main">
          <a:off x="1371020" y="2543713"/>
          <a:ext cx="843543" cy="235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1D81C472-BFFD-41F2-AE9C-88970B03E6CE}" type="TxLink">
            <a:rPr lang="en-US" sz="11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1721 cases</a:t>
          </a:fld>
          <a:endParaRPr lang="en-BE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0.22161</cdr:x>
      <cdr:y>0.35469</cdr:y>
    </cdr:from>
    <cdr:to>
      <cdr:x>0.33333</cdr:x>
      <cdr:y>0.39531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D272FAC-FB09-421D-8AC7-17B8D66D60AA}"/>
            </a:ext>
          </a:extLst>
        </cdr:cNvPr>
        <cdr:cNvSpPr txBox="1"/>
      </cdr:nvSpPr>
      <cdr:spPr>
        <a:xfrm xmlns:a="http://schemas.openxmlformats.org/drawingml/2006/main">
          <a:off x="2286000" y="2162175"/>
          <a:ext cx="11525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7FEC9558-160B-4180-A6CF-A5B25BB49689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/>
            <a:t>2093 cases</a:t>
          </a:fld>
          <a:endParaRPr lang="en-BE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0.24838</cdr:x>
      <cdr:y>0.43125</cdr:y>
    </cdr:from>
    <cdr:to>
      <cdr:x>0.33426</cdr:x>
      <cdr:y>0.475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F2B7339-0094-4545-BB14-95E5663BE3D1}"/>
            </a:ext>
          </a:extLst>
        </cdr:cNvPr>
        <cdr:cNvSpPr txBox="1"/>
      </cdr:nvSpPr>
      <cdr:spPr>
        <a:xfrm xmlns:a="http://schemas.openxmlformats.org/drawingml/2006/main">
          <a:off x="2562225" y="2628900"/>
          <a:ext cx="8858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46ABEDF2-DC3A-4F9B-BC6C-CCE4E271A883}" type="TxLink">
            <a:rPr lang="en-US" sz="1100" b="1" i="0" u="none" strike="noStrike">
              <a:solidFill>
                <a:schemeClr val="accent4">
                  <a:lumMod val="75000"/>
                </a:schemeClr>
              </a:solidFill>
              <a:latin typeface="Calibri"/>
              <a:cs typeface="Calibri"/>
            </a:rPr>
            <a:pPr/>
            <a:t>1777 cases</a:t>
          </a:fld>
          <a:endParaRPr lang="en-BE" sz="1100" b="1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0.31764</cdr:x>
      <cdr:y>0.46094</cdr:y>
    </cdr:from>
    <cdr:to>
      <cdr:x>0.40628</cdr:x>
      <cdr:y>0.50625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BAC64D02-47AC-4D8D-A316-AD6B30323A95}"/>
            </a:ext>
          </a:extLst>
        </cdr:cNvPr>
        <cdr:cNvSpPr txBox="1"/>
      </cdr:nvSpPr>
      <cdr:spPr>
        <a:xfrm xmlns:a="http://schemas.openxmlformats.org/drawingml/2006/main">
          <a:off x="3276600" y="2809875"/>
          <a:ext cx="9144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24505693-32FF-404C-BF57-6B1C540C5D96}" type="TxLink">
            <a:rPr lang="en-US" sz="1100" b="1" i="0" u="none" strike="noStrike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pPr/>
            <a:t>1755 cases</a:t>
          </a:fld>
          <a:endParaRPr lang="en-BE" sz="1100" b="1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0.00398</cdr:x>
      <cdr:y>0.21476</cdr:y>
    </cdr:from>
    <cdr:to>
      <cdr:x>1</cdr:x>
      <cdr:y>0.28252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44228" y="1243377"/>
          <a:ext cx="11068273" cy="39230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latin typeface="+mj-lt"/>
              <a:cs typeface="Calibri"/>
            </a:rPr>
            <a:t>up to – 30 March 2022</a:t>
          </a:r>
          <a:endParaRPr lang="en-BE" sz="4000" b="1" dirty="0">
            <a:latin typeface="+mj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0.09028</cdr:y>
    </cdr:from>
    <cdr:to>
      <cdr:x>0.99908</cdr:x>
      <cdr:y>0.15278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52114FF-F863-43DB-A660-6C32779D3015}"/>
            </a:ext>
          </a:extLst>
        </cdr:cNvPr>
        <cdr:cNvSpPr txBox="1"/>
      </cdr:nvSpPr>
      <cdr:spPr>
        <a:xfrm xmlns:a="http://schemas.openxmlformats.org/drawingml/2006/main">
          <a:off x="0" y="513675"/>
          <a:ext cx="11225988" cy="355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– 26 March 2022</a:t>
          </a:r>
          <a:endParaRPr lang="en-BE" sz="3600" b="1" dirty="0"/>
        </a:p>
        <a:p xmlns:a="http://schemas.openxmlformats.org/drawingml/2006/main">
          <a:pPr algn="ctr"/>
          <a:endParaRPr lang="en-BE" sz="40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0.00092</cdr:x>
      <cdr:y>0.17761</cdr:y>
    </cdr:from>
    <cdr:to>
      <cdr:x>0.99725</cdr:x>
      <cdr:y>0.25405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49554BE-6718-4EF4-9B0B-F168786E807F}"/>
            </a:ext>
          </a:extLst>
        </cdr:cNvPr>
        <cdr:cNvSpPr txBox="1"/>
      </cdr:nvSpPr>
      <cdr:spPr>
        <a:xfrm xmlns:a="http://schemas.openxmlformats.org/drawingml/2006/main">
          <a:off x="10384" y="1012208"/>
          <a:ext cx="11245701" cy="435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BE" sz="1100"/>
        </a:p>
      </cdr:txBody>
    </cdr:sp>
  </cdr:relSizeAnchor>
  <cdr:relSizeAnchor xmlns:cdr="http://schemas.openxmlformats.org/drawingml/2006/chartDrawing">
    <cdr:from>
      <cdr:x>0</cdr:x>
      <cdr:y>0.08664</cdr:y>
    </cdr:from>
    <cdr:to>
      <cdr:x>0.99908</cdr:x>
      <cdr:y>0.14904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18B3912-9ADC-46A5-B7B7-85C03391148A}"/>
            </a:ext>
          </a:extLst>
        </cdr:cNvPr>
        <cdr:cNvSpPr txBox="1"/>
      </cdr:nvSpPr>
      <cdr:spPr>
        <a:xfrm xmlns:a="http://schemas.openxmlformats.org/drawingml/2006/main">
          <a:off x="0" y="493789"/>
          <a:ext cx="11276741" cy="355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– 26 March 2022</a:t>
          </a:r>
          <a:endParaRPr lang="en-BE" sz="3600" b="1" dirty="0"/>
        </a:p>
        <a:p xmlns:a="http://schemas.openxmlformats.org/drawingml/2006/main">
          <a:pPr algn="ctr"/>
          <a:endParaRPr lang="en-BE" sz="40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0.10121</cdr:y>
    </cdr:from>
    <cdr:to>
      <cdr:x>1</cdr:x>
      <cdr:y>0.18053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DF77EA-E22E-47DA-8D59-676ECB71AFDC}"/>
            </a:ext>
          </a:extLst>
        </cdr:cNvPr>
        <cdr:cNvSpPr txBox="1"/>
      </cdr:nvSpPr>
      <cdr:spPr>
        <a:xfrm xmlns:a="http://schemas.openxmlformats.org/drawingml/2006/main">
          <a:off x="0" y="614094"/>
          <a:ext cx="10339387" cy="481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>
            <a:effectLst/>
          </a:endParaRPr>
        </a:p>
        <a:p xmlns:a="http://schemas.openxmlformats.org/drawingml/2006/main">
          <a:endParaRPr lang="en-BE" sz="1100"/>
        </a:p>
      </cdr:txBody>
    </cdr:sp>
  </cdr:relSizeAnchor>
  <cdr:relSizeAnchor xmlns:cdr="http://schemas.openxmlformats.org/drawingml/2006/chartDrawing">
    <cdr:from>
      <cdr:x>0.00245</cdr:x>
      <cdr:y>0.17665</cdr:y>
    </cdr:from>
    <cdr:to>
      <cdr:x>0.99754</cdr:x>
      <cdr:y>0.24468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28376" y="1019660"/>
          <a:ext cx="11501834" cy="39267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- 30 March 2022</a:t>
          </a:r>
          <a:endParaRPr lang="en-BE" sz="36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0.17734</cdr:y>
    </cdr:from>
    <cdr:to>
      <cdr:x>1</cdr:x>
      <cdr:y>0.26146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058E29-66B7-4CC2-906E-E15761A0A8DE}"/>
            </a:ext>
          </a:extLst>
        </cdr:cNvPr>
        <cdr:cNvSpPr txBox="1"/>
      </cdr:nvSpPr>
      <cdr:spPr>
        <a:xfrm xmlns:a="http://schemas.openxmlformats.org/drawingml/2006/main">
          <a:off x="56545" y="1028700"/>
          <a:ext cx="11554430" cy="487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 dirty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cases per 100,000 population</a:t>
          </a:r>
        </a:p>
        <a:p xmlns:a="http://schemas.openxmlformats.org/drawingml/2006/main">
          <a:endParaRPr lang="en-BE" sz="1100" dirty="0"/>
        </a:p>
      </cdr:txBody>
    </cdr:sp>
  </cdr:relSizeAnchor>
  <cdr:relSizeAnchor xmlns:cdr="http://schemas.openxmlformats.org/drawingml/2006/chartDrawing">
    <cdr:from>
      <cdr:x>0.47873</cdr:x>
      <cdr:y>0.61142</cdr:y>
    </cdr:from>
    <cdr:to>
      <cdr:x>0.71813</cdr:x>
      <cdr:y>0.73569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663BC8DA-5B3E-48F4-B7B2-4487A0E803E2}"/>
            </a:ext>
          </a:extLst>
        </cdr:cNvPr>
        <cdr:cNvGrpSpPr/>
      </cdr:nvGrpSpPr>
      <cdr:grpSpPr>
        <a:xfrm xmlns:a="http://schemas.openxmlformats.org/drawingml/2006/main">
          <a:off x="5405005" y="3478735"/>
          <a:ext cx="2702898" cy="707047"/>
          <a:chOff x="11006628" y="3161624"/>
          <a:chExt cx="2256656" cy="800917"/>
        </a:xfrm>
      </cdr:grpSpPr>
      <cdr:sp macro="" textlink="">
        <cdr:nvSpPr>
          <cdr:cNvPr id="4" name="TextBox 4">
            <a:extLst xmlns:a="http://schemas.openxmlformats.org/drawingml/2006/main">
              <a:ext uri="{FF2B5EF4-FFF2-40B4-BE49-F238E27FC236}">
                <a16:creationId xmlns:a16="http://schemas.microsoft.com/office/drawing/2014/main" id="{C6778D46-EDDC-4BB5-B582-3D0DA27FA3E0}"/>
              </a:ext>
            </a:extLst>
          </cdr:cNvPr>
          <cdr:cNvSpPr txBox="1"/>
        </cdr:nvSpPr>
        <cdr:spPr>
          <a:xfrm xmlns:a="http://schemas.openxmlformats.org/drawingml/2006/main">
            <a:off x="11078240" y="3161624"/>
            <a:ext cx="2185044" cy="800917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Waves aligned at a threshold of 5 cases per 100,000 population.</a:t>
            </a:r>
            <a:endParaRPr lang="en-BE" sz="1400" dirty="0">
              <a:effectLst/>
            </a:endParaRPr>
          </a:p>
        </cdr:txBody>
      </cdr:sp>
      <cdr:sp macro="" textlink="">
        <cdr:nvSpPr>
          <cdr:cNvPr id="5" name="Oval 4">
            <a:extLst xmlns:a="http://schemas.openxmlformats.org/drawingml/2006/main">
              <a:ext uri="{FF2B5EF4-FFF2-40B4-BE49-F238E27FC236}">
                <a16:creationId xmlns:a16="http://schemas.microsoft.com/office/drawing/2014/main" id="{41118A21-611C-40A3-BF9A-24A8862828D0}"/>
              </a:ext>
            </a:extLst>
          </cdr:cNvPr>
          <cdr:cNvSpPr/>
        </cdr:nvSpPr>
        <cdr:spPr>
          <a:xfrm xmlns:a="http://schemas.openxmlformats.org/drawingml/2006/main">
            <a:off x="11006628" y="3245006"/>
            <a:ext cx="128659" cy="179391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772C2A"/>
          </a:solidFill>
          <a:ln xmlns:a="http://schemas.openxmlformats.org/drawingml/2006/main" w="28575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BE" sz="1100"/>
          </a:p>
        </cdr:txBody>
      </cdr:sp>
    </cdr:grpSp>
  </cdr:relSizeAnchor>
  <cdr:relSizeAnchor xmlns:cdr="http://schemas.openxmlformats.org/drawingml/2006/chartDrawing">
    <cdr:from>
      <cdr:x>0.20161</cdr:x>
      <cdr:y>0.39427</cdr:y>
    </cdr:from>
    <cdr:to>
      <cdr:x>0.33642</cdr:x>
      <cdr:y>0.43802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3840D946-8AFC-44E6-983A-6B09EA4E28CC}"/>
            </a:ext>
          </a:extLst>
        </cdr:cNvPr>
        <cdr:cNvSpPr txBox="1"/>
      </cdr:nvSpPr>
      <cdr:spPr>
        <a:xfrm xmlns:a="http://schemas.openxmlformats.org/drawingml/2006/main">
          <a:off x="2079673" y="2403455"/>
          <a:ext cx="1390643" cy="266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E73A1DD-52D3-442A-9917-9755E98AFE08}" type="TxLink">
            <a:rPr lang="en-US" sz="11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10409 cases</a:t>
          </a:fld>
          <a:endParaRPr lang="en-BE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0.30132</cdr:x>
      <cdr:y>0.32865</cdr:y>
    </cdr:from>
    <cdr:to>
      <cdr:x>0.43613</cdr:x>
      <cdr:y>0.3724</cdr:y>
    </cdr:to>
    <cdr:sp macro="" textlink="">
      <cdr:nvSpPr>
        <cdr:cNvPr id="7" name="TextBox 4">
          <a:extLst xmlns:a="http://schemas.openxmlformats.org/drawingml/2006/main">
            <a:ext uri="{FF2B5EF4-FFF2-40B4-BE49-F238E27FC236}">
              <a16:creationId xmlns:a16="http://schemas.microsoft.com/office/drawing/2014/main" id="{87DB2AF2-8329-4AED-9583-48F3DB3185EB}"/>
            </a:ext>
          </a:extLst>
        </cdr:cNvPr>
        <cdr:cNvSpPr txBox="1"/>
      </cdr:nvSpPr>
      <cdr:spPr>
        <a:xfrm xmlns:a="http://schemas.openxmlformats.org/drawingml/2006/main">
          <a:off x="3108325" y="2003425"/>
          <a:ext cx="1390650" cy="266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3466B479-9AE4-4004-96C3-A4225A682E89}" type="TxLink">
            <a:rPr lang="en-US" sz="1100" b="1" i="0" u="none" strike="noStrike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pPr/>
            <a:t>11647 cases</a:t>
          </a:fld>
          <a:endParaRPr lang="en-BE" sz="1100" b="1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0.17297</cdr:x>
      <cdr:y>0.62239</cdr:y>
    </cdr:from>
    <cdr:to>
      <cdr:x>0.30778</cdr:x>
      <cdr:y>0.66614</cdr:y>
    </cdr:to>
    <cdr:sp macro="" textlink="">
      <cdr:nvSpPr>
        <cdr:cNvPr id="8" name="TextBox 5">
          <a:extLst xmlns:a="http://schemas.openxmlformats.org/drawingml/2006/main">
            <a:ext uri="{FF2B5EF4-FFF2-40B4-BE49-F238E27FC236}">
              <a16:creationId xmlns:a16="http://schemas.microsoft.com/office/drawing/2014/main" id="{F3333FD5-026A-4731-A6A4-40A097490605}"/>
            </a:ext>
          </a:extLst>
        </cdr:cNvPr>
        <cdr:cNvSpPr txBox="1"/>
      </cdr:nvSpPr>
      <cdr:spPr>
        <a:xfrm xmlns:a="http://schemas.openxmlformats.org/drawingml/2006/main">
          <a:off x="1784321" y="3794105"/>
          <a:ext cx="1390643" cy="266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F0CBC62B-B68E-471B-9763-3441DE8B5548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/>
            <a:t>5386 cases</a:t>
          </a:fld>
          <a:endParaRPr lang="en-BE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0.24777</cdr:x>
      <cdr:y>0.63021</cdr:y>
    </cdr:from>
    <cdr:to>
      <cdr:x>0.38258</cdr:x>
      <cdr:y>0.67396</cdr:y>
    </cdr:to>
    <cdr:sp macro="" textlink="">
      <cdr:nvSpPr>
        <cdr:cNvPr id="9" name="TextBox 6">
          <a:extLst xmlns:a="http://schemas.openxmlformats.org/drawingml/2006/main">
            <a:ext uri="{FF2B5EF4-FFF2-40B4-BE49-F238E27FC236}">
              <a16:creationId xmlns:a16="http://schemas.microsoft.com/office/drawing/2014/main" id="{9EB37539-87CA-4697-A858-97BF22205FAD}"/>
            </a:ext>
          </a:extLst>
        </cdr:cNvPr>
        <cdr:cNvSpPr txBox="1"/>
      </cdr:nvSpPr>
      <cdr:spPr>
        <a:xfrm xmlns:a="http://schemas.openxmlformats.org/drawingml/2006/main">
          <a:off x="2555920" y="3841760"/>
          <a:ext cx="1390643" cy="266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8BBC89DD-DDCA-475F-AE1B-8C716E6377AA}" type="TxLink">
            <a:rPr lang="en-US" sz="1100" b="1" i="0" u="none" strike="noStrike">
              <a:solidFill>
                <a:schemeClr val="accent4">
                  <a:lumMod val="75000"/>
                </a:schemeClr>
              </a:solidFill>
              <a:latin typeface="Calibri"/>
              <a:cs typeface="Calibri"/>
            </a:rPr>
            <a:pPr/>
            <a:t>5291 cases</a:t>
          </a:fld>
          <a:endParaRPr lang="en-BE" sz="1100" b="1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0.00954</cdr:x>
      <cdr:y>0.25052</cdr:y>
    </cdr:from>
    <cdr:to>
      <cdr:x>0.99169</cdr:x>
      <cdr:y>0.31823</cdr:y>
    </cdr:to>
    <cdr:sp macro="" textlink="">
      <cdr:nvSpPr>
        <cdr:cNvPr id="10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98425" y="1527175"/>
          <a:ext cx="10131425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- 30 March 2022</a:t>
          </a:r>
          <a:endParaRPr lang="en-BE" sz="36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0.16875</cdr:y>
    </cdr:from>
    <cdr:to>
      <cdr:x>1</cdr:x>
      <cdr:y>0.26146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058E29-66B7-4CC2-906E-E15761A0A8DE}"/>
            </a:ext>
          </a:extLst>
        </cdr:cNvPr>
        <cdr:cNvSpPr txBox="1"/>
      </cdr:nvSpPr>
      <cdr:spPr>
        <a:xfrm xmlns:a="http://schemas.openxmlformats.org/drawingml/2006/main">
          <a:off x="50237" y="1028700"/>
          <a:ext cx="10265338" cy="565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 dirty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 dirty="0">
            <a:effectLst/>
          </a:endParaRPr>
        </a:p>
        <a:p xmlns:a="http://schemas.openxmlformats.org/drawingml/2006/main">
          <a:endParaRPr lang="en-BE" sz="1100" dirty="0"/>
        </a:p>
      </cdr:txBody>
    </cdr:sp>
  </cdr:relSizeAnchor>
  <cdr:relSizeAnchor xmlns:cdr="http://schemas.openxmlformats.org/drawingml/2006/chartDrawing">
    <cdr:from>
      <cdr:x>0.46155</cdr:x>
      <cdr:y>0.60182</cdr:y>
    </cdr:from>
    <cdr:to>
      <cdr:x>0.69708</cdr:x>
      <cdr:y>0.75911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A6D875A6-F43B-4B28-A34C-35AE6DB06C3C}"/>
            </a:ext>
          </a:extLst>
        </cdr:cNvPr>
        <cdr:cNvGrpSpPr/>
      </cdr:nvGrpSpPr>
      <cdr:grpSpPr>
        <a:xfrm xmlns:a="http://schemas.openxmlformats.org/drawingml/2006/main">
          <a:off x="5211038" y="3424115"/>
          <a:ext cx="2659204" cy="894917"/>
          <a:chOff x="4392" y="0"/>
          <a:chExt cx="2109915" cy="1131526"/>
        </a:xfrm>
      </cdr:grpSpPr>
      <cdr:sp macro="" textlink="">
        <cdr:nvSpPr>
          <cdr:cNvPr id="4" name="TextBox 4">
            <a:extLst xmlns:a="http://schemas.openxmlformats.org/drawingml/2006/main">
              <a:ext uri="{FF2B5EF4-FFF2-40B4-BE49-F238E27FC236}">
                <a16:creationId xmlns:a16="http://schemas.microsoft.com/office/drawing/2014/main" id="{F921F912-E490-4989-858D-6E4EACE93B32}"/>
              </a:ext>
            </a:extLst>
          </cdr:cNvPr>
          <cdr:cNvSpPr txBox="1"/>
        </cdr:nvSpPr>
        <cdr:spPr>
          <a:xfrm xmlns:a="http://schemas.openxmlformats.org/drawingml/2006/main">
            <a:off x="78156" y="0"/>
            <a:ext cx="2036151" cy="1131526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Waves aligned at a threshold of 5 cases per 100,000 population.</a:t>
            </a:r>
            <a:endParaRPr lang="en-BE" sz="1400" dirty="0">
              <a:effectLst/>
            </a:endParaRPr>
          </a:p>
          <a:p xmlns:a="http://schemas.openxmlformats.org/drawingml/2006/main">
            <a:endParaRPr lang="en-BE" sz="1050" dirty="0"/>
          </a:p>
        </cdr:txBody>
      </cdr:sp>
      <cdr:sp macro="" textlink="">
        <cdr:nvSpPr>
          <cdr:cNvPr id="5" name="Oval 4">
            <a:extLst xmlns:a="http://schemas.openxmlformats.org/drawingml/2006/main">
              <a:ext uri="{FF2B5EF4-FFF2-40B4-BE49-F238E27FC236}">
                <a16:creationId xmlns:a16="http://schemas.microsoft.com/office/drawing/2014/main" id="{777A33D6-9595-4343-80D7-8A715473F430}"/>
              </a:ext>
            </a:extLst>
          </cdr:cNvPr>
          <cdr:cNvSpPr/>
        </cdr:nvSpPr>
        <cdr:spPr>
          <a:xfrm xmlns:a="http://schemas.openxmlformats.org/drawingml/2006/main">
            <a:off x="4392" y="91828"/>
            <a:ext cx="123308" cy="200479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772C2A"/>
          </a:solidFill>
          <a:ln xmlns:a="http://schemas.openxmlformats.org/drawingml/2006/main" w="28575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BE" sz="1100"/>
          </a:p>
        </cdr:txBody>
      </cdr:sp>
    </cdr:grpSp>
  </cdr:relSizeAnchor>
  <cdr:relSizeAnchor xmlns:cdr="http://schemas.openxmlformats.org/drawingml/2006/chartDrawing">
    <cdr:from>
      <cdr:x>0.00831</cdr:x>
      <cdr:y>0.25052</cdr:y>
    </cdr:from>
    <cdr:to>
      <cdr:x>0.99046</cdr:x>
      <cdr:y>0.31823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85725" y="1527175"/>
          <a:ext cx="10131425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- 30 March 2022</a:t>
          </a:r>
          <a:endParaRPr lang="en-BE" sz="3600" b="1" dirty="0"/>
        </a:p>
      </cdr:txBody>
    </cdr:sp>
  </cdr:relSizeAnchor>
  <cdr:relSizeAnchor xmlns:cdr="http://schemas.openxmlformats.org/drawingml/2006/chartDrawing">
    <cdr:from>
      <cdr:x>0.1662</cdr:x>
      <cdr:y>0.76406</cdr:y>
    </cdr:from>
    <cdr:to>
      <cdr:x>0.26039</cdr:x>
      <cdr:y>0.79844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4B5FC4E2-1A78-4761-8B17-D82100C80FB8}"/>
            </a:ext>
          </a:extLst>
        </cdr:cNvPr>
        <cdr:cNvSpPr txBox="1"/>
      </cdr:nvSpPr>
      <cdr:spPr>
        <a:xfrm xmlns:a="http://schemas.openxmlformats.org/drawingml/2006/main">
          <a:off x="1714500" y="4657725"/>
          <a:ext cx="9715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5594AF73-F626-441E-9C84-DE0A3620A2C4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/>
            <a:t>320 cases</a:t>
          </a:fld>
          <a:endParaRPr lang="en-BE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0.11265</cdr:x>
      <cdr:y>0.575</cdr:y>
    </cdr:from>
    <cdr:to>
      <cdr:x>0.19852</cdr:x>
      <cdr:y>0.60938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44420135-8581-4CC4-A5BB-DF9B66F11CE7}"/>
            </a:ext>
          </a:extLst>
        </cdr:cNvPr>
        <cdr:cNvSpPr txBox="1"/>
      </cdr:nvSpPr>
      <cdr:spPr>
        <a:xfrm xmlns:a="http://schemas.openxmlformats.org/drawingml/2006/main">
          <a:off x="1162050" y="3505200"/>
          <a:ext cx="8858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fld id="{C44BBCF5-A869-4708-8937-3D4F5176797B}" type="TxLink">
            <a:rPr lang="en-US" sz="1100" b="1" i="0" u="none" strike="noStrike">
              <a:solidFill>
                <a:srgbClr val="FF0000"/>
              </a:solidFill>
              <a:latin typeface="Calibri"/>
              <a:cs typeface="Calibri"/>
            </a:rPr>
            <a:pPr algn="r"/>
            <a:t>890 cases</a:t>
          </a:fld>
          <a:endParaRPr lang="en-BE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0.24284</cdr:x>
      <cdr:y>0.36094</cdr:y>
    </cdr:from>
    <cdr:to>
      <cdr:x>0.34811</cdr:x>
      <cdr:y>0.39844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A17A5CF0-E2F5-45D5-A8CA-9C5F10BDF76D}"/>
            </a:ext>
          </a:extLst>
        </cdr:cNvPr>
        <cdr:cNvSpPr txBox="1"/>
      </cdr:nvSpPr>
      <cdr:spPr>
        <a:xfrm xmlns:a="http://schemas.openxmlformats.org/drawingml/2006/main">
          <a:off x="2505075" y="2200275"/>
          <a:ext cx="10858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A7DC5A65-406E-4304-BA3F-D4489343CC56}" type="TxLink">
            <a:rPr lang="en-US" sz="1100" b="1" i="0" u="none" strike="noStrike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pPr/>
            <a:t>1568 cases</a:t>
          </a:fld>
          <a:endParaRPr lang="en-BE" sz="1100" b="1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0.15605</cdr:x>
      <cdr:y>0.3375</cdr:y>
    </cdr:from>
    <cdr:to>
      <cdr:x>0.24746</cdr:x>
      <cdr:y>0.37813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8969521C-5B6A-4785-925D-1179B6A63460}"/>
            </a:ext>
          </a:extLst>
        </cdr:cNvPr>
        <cdr:cNvSpPr txBox="1"/>
      </cdr:nvSpPr>
      <cdr:spPr>
        <a:xfrm xmlns:a="http://schemas.openxmlformats.org/drawingml/2006/main">
          <a:off x="1609725" y="2057400"/>
          <a:ext cx="9429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E72678E9-E782-4047-86F4-EB9B46361F4E}" type="TxLink">
            <a:rPr lang="en-US" sz="1100" b="1" i="0" u="none" strike="noStrike">
              <a:solidFill>
                <a:schemeClr val="accent4"/>
              </a:solidFill>
              <a:latin typeface="Calibri"/>
              <a:cs typeface="Calibri"/>
            </a:rPr>
            <a:pPr/>
            <a:t>1606 cases</a:t>
          </a:fld>
          <a:endParaRPr lang="en-BE" sz="1100" b="1" dirty="0">
            <a:solidFill>
              <a:schemeClr val="accent4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0.18125</cdr:y>
    </cdr:from>
    <cdr:to>
      <cdr:x>1</cdr:x>
      <cdr:y>0.26146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058E29-66B7-4CC2-906E-E15761A0A8DE}"/>
            </a:ext>
          </a:extLst>
        </cdr:cNvPr>
        <cdr:cNvSpPr txBox="1"/>
      </cdr:nvSpPr>
      <cdr:spPr>
        <a:xfrm xmlns:a="http://schemas.openxmlformats.org/drawingml/2006/main">
          <a:off x="50237" y="1104900"/>
          <a:ext cx="10265338" cy="488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 dirty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 dirty="0">
            <a:effectLst/>
          </a:endParaRPr>
        </a:p>
        <a:p xmlns:a="http://schemas.openxmlformats.org/drawingml/2006/main">
          <a:endParaRPr lang="en-BE" sz="1100" dirty="0"/>
        </a:p>
      </cdr:txBody>
    </cdr:sp>
  </cdr:relSizeAnchor>
  <cdr:relSizeAnchor xmlns:cdr="http://schemas.openxmlformats.org/drawingml/2006/chartDrawing">
    <cdr:from>
      <cdr:x>0.47709</cdr:x>
      <cdr:y>0.60223</cdr:y>
    </cdr:from>
    <cdr:to>
      <cdr:x>0.72218</cdr:x>
      <cdr:y>0.73594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2734A265-F60C-482C-99B9-C658090B5FF6}"/>
            </a:ext>
          </a:extLst>
        </cdr:cNvPr>
        <cdr:cNvGrpSpPr/>
      </cdr:nvGrpSpPr>
      <cdr:grpSpPr>
        <a:xfrm xmlns:a="http://schemas.openxmlformats.org/drawingml/2006/main">
          <a:off x="5386489" y="3426448"/>
          <a:ext cx="2767140" cy="760756"/>
          <a:chOff x="0" y="0"/>
          <a:chExt cx="2124212" cy="1154007"/>
        </a:xfrm>
      </cdr:grpSpPr>
      <cdr:sp macro="" textlink="">
        <cdr:nvSpPr>
          <cdr:cNvPr id="4" name="TextBox 4">
            <a:extLst xmlns:a="http://schemas.openxmlformats.org/drawingml/2006/main">
              <a:ext uri="{FF2B5EF4-FFF2-40B4-BE49-F238E27FC236}">
                <a16:creationId xmlns:a16="http://schemas.microsoft.com/office/drawing/2014/main" id="{C5AA4D9C-9045-4316-93B3-0EDA885BB0CC}"/>
              </a:ext>
            </a:extLst>
          </cdr:cNvPr>
          <cdr:cNvSpPr txBox="1"/>
        </cdr:nvSpPr>
        <cdr:spPr>
          <a:xfrm xmlns:a="http://schemas.openxmlformats.org/drawingml/2006/main">
            <a:off x="67875" y="0"/>
            <a:ext cx="2056337" cy="1154007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Waves aligned at a threshold of 5 cases per 100,000 population.</a:t>
            </a:r>
            <a:endParaRPr lang="en-BE" sz="1400" dirty="0">
              <a:effectLst/>
            </a:endParaRPr>
          </a:p>
          <a:p xmlns:a="http://schemas.openxmlformats.org/drawingml/2006/main">
            <a:endParaRPr lang="en-BE" sz="1050" dirty="0"/>
          </a:p>
        </cdr:txBody>
      </cdr:sp>
      <cdr:sp macro="" textlink="">
        <cdr:nvSpPr>
          <cdr:cNvPr id="5" name="Oval 4">
            <a:extLst xmlns:a="http://schemas.openxmlformats.org/drawingml/2006/main">
              <a:ext uri="{FF2B5EF4-FFF2-40B4-BE49-F238E27FC236}">
                <a16:creationId xmlns:a16="http://schemas.microsoft.com/office/drawing/2014/main" id="{C42812B7-BC9F-4540-A848-CDDC00FAF47C}"/>
              </a:ext>
            </a:extLst>
          </cdr:cNvPr>
          <cdr:cNvSpPr/>
        </cdr:nvSpPr>
        <cdr:spPr>
          <a:xfrm xmlns:a="http://schemas.openxmlformats.org/drawingml/2006/main">
            <a:off x="0" y="108364"/>
            <a:ext cx="110901" cy="238683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772C2A"/>
          </a:solidFill>
          <a:ln xmlns:a="http://schemas.openxmlformats.org/drawingml/2006/main" w="28575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BE" sz="1100"/>
          </a:p>
        </cdr:txBody>
      </cdr:sp>
    </cdr:grpSp>
  </cdr:relSizeAnchor>
  <cdr:relSizeAnchor xmlns:cdr="http://schemas.openxmlformats.org/drawingml/2006/chartDrawing">
    <cdr:from>
      <cdr:x>0.01139</cdr:x>
      <cdr:y>0.25365</cdr:y>
    </cdr:from>
    <cdr:to>
      <cdr:x>0.99354</cdr:x>
      <cdr:y>0.32135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117475" y="1546225"/>
          <a:ext cx="10131425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- 30 March 2022</a:t>
          </a:r>
          <a:endParaRPr lang="en-BE" sz="3600" b="1" dirty="0"/>
        </a:p>
        <a:p xmlns:a="http://schemas.openxmlformats.org/drawingml/2006/main">
          <a:pPr algn="ctr"/>
          <a:endParaRPr lang="en-BE" sz="40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0.19114</cdr:x>
      <cdr:y>0.62969</cdr:y>
    </cdr:from>
    <cdr:to>
      <cdr:x>0.27239</cdr:x>
      <cdr:y>0.66406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337D2489-9073-49D9-BC0C-DCF600306A61}"/>
            </a:ext>
          </a:extLst>
        </cdr:cNvPr>
        <cdr:cNvSpPr txBox="1"/>
      </cdr:nvSpPr>
      <cdr:spPr>
        <a:xfrm xmlns:a="http://schemas.openxmlformats.org/drawingml/2006/main">
          <a:off x="1971675" y="3838575"/>
          <a:ext cx="8382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70F73140-D807-4D7A-A1CE-CA39A54D2178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/>
            <a:t>588 cases</a:t>
          </a:fld>
          <a:endParaRPr lang="en-BE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0.00487</cdr:x>
      <cdr:y>0.19375</cdr:y>
    </cdr:from>
    <cdr:to>
      <cdr:x>1</cdr:x>
      <cdr:y>0.26146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058E29-66B7-4CC2-906E-E15761A0A8DE}"/>
            </a:ext>
          </a:extLst>
        </cdr:cNvPr>
        <cdr:cNvSpPr txBox="1"/>
      </cdr:nvSpPr>
      <cdr:spPr>
        <a:xfrm xmlns:a="http://schemas.openxmlformats.org/drawingml/2006/main">
          <a:off x="50237" y="1181100"/>
          <a:ext cx="10265338" cy="412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ZA" sz="2000" b="1" i="0" baseline="0" dirty="0">
              <a:effectLst/>
              <a:latin typeface="+mn-lt"/>
              <a:ea typeface="+mn-ea"/>
              <a:cs typeface="+mn-cs"/>
            </a:rPr>
            <a:t>7-day moving average </a:t>
          </a:r>
          <a:r>
            <a:rPr lang="en-US" sz="2000" b="1" i="0" baseline="0" dirty="0">
              <a:effectLst/>
              <a:latin typeface="+mn-lt"/>
              <a:ea typeface="+mn-ea"/>
              <a:cs typeface="+mn-cs"/>
            </a:rPr>
            <a:t>cases per 100,000 population</a:t>
          </a:r>
          <a:endParaRPr lang="en-BE" sz="2000" dirty="0">
            <a:effectLst/>
          </a:endParaRPr>
        </a:p>
        <a:p xmlns:a="http://schemas.openxmlformats.org/drawingml/2006/main">
          <a:endParaRPr lang="en-BE" sz="1100" dirty="0"/>
        </a:p>
      </cdr:txBody>
    </cdr:sp>
  </cdr:relSizeAnchor>
  <cdr:relSizeAnchor xmlns:cdr="http://schemas.openxmlformats.org/drawingml/2006/chartDrawing">
    <cdr:from>
      <cdr:x>0.49795</cdr:x>
      <cdr:y>0.58518</cdr:y>
    </cdr:from>
    <cdr:to>
      <cdr:x>0.72623</cdr:x>
      <cdr:y>0.71757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05A8B172-DBB7-40D2-A6A0-6E9A770389E5}"/>
            </a:ext>
          </a:extLst>
        </cdr:cNvPr>
        <cdr:cNvGrpSpPr/>
      </cdr:nvGrpSpPr>
      <cdr:grpSpPr>
        <a:xfrm xmlns:a="http://schemas.openxmlformats.org/drawingml/2006/main">
          <a:off x="5622005" y="3329440"/>
          <a:ext cx="2577350" cy="753246"/>
          <a:chOff x="0" y="0"/>
          <a:chExt cx="1731856" cy="1969217"/>
        </a:xfrm>
      </cdr:grpSpPr>
      <cdr:sp macro="" textlink="">
        <cdr:nvSpPr>
          <cdr:cNvPr id="4" name="TextBox 4">
            <a:extLst xmlns:a="http://schemas.openxmlformats.org/drawingml/2006/main">
              <a:ext uri="{FF2B5EF4-FFF2-40B4-BE49-F238E27FC236}">
                <a16:creationId xmlns:a16="http://schemas.microsoft.com/office/drawing/2014/main" id="{BAC0BA75-1E8D-43A7-82D4-D347979E24AE}"/>
              </a:ext>
            </a:extLst>
          </cdr:cNvPr>
          <cdr:cNvSpPr txBox="1"/>
        </cdr:nvSpPr>
        <cdr:spPr>
          <a:xfrm xmlns:a="http://schemas.openxmlformats.org/drawingml/2006/main">
            <a:off x="58946" y="0"/>
            <a:ext cx="1672910" cy="1969217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lt1"/>
          </a:solidFill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Waves aligned at a threshold of 5 cases per 100,000 population.</a:t>
            </a:r>
            <a:endParaRPr lang="en-BE" sz="1400" dirty="0">
              <a:effectLst/>
            </a:endParaRPr>
          </a:p>
          <a:p xmlns:a="http://schemas.openxmlformats.org/drawingml/2006/main">
            <a:endParaRPr lang="en-BE" sz="1050" dirty="0"/>
          </a:p>
        </cdr:txBody>
      </cdr:sp>
      <cdr:sp macro="" textlink="">
        <cdr:nvSpPr>
          <cdr:cNvPr id="5" name="Oval 4">
            <a:extLst xmlns:a="http://schemas.openxmlformats.org/drawingml/2006/main">
              <a:ext uri="{FF2B5EF4-FFF2-40B4-BE49-F238E27FC236}">
                <a16:creationId xmlns:a16="http://schemas.microsoft.com/office/drawing/2014/main" id="{B7AA217A-5256-44AB-B6B1-5C47E3982482}"/>
              </a:ext>
            </a:extLst>
          </cdr:cNvPr>
          <cdr:cNvSpPr/>
        </cdr:nvSpPr>
        <cdr:spPr>
          <a:xfrm xmlns:a="http://schemas.openxmlformats.org/drawingml/2006/main">
            <a:off x="0" y="184914"/>
            <a:ext cx="96312" cy="407293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772C2A"/>
          </a:solidFill>
          <a:ln xmlns:a="http://schemas.openxmlformats.org/drawingml/2006/main" w="28575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n-BE" sz="1100"/>
          </a:p>
        </cdr:txBody>
      </cdr:sp>
    </cdr:grpSp>
  </cdr:relSizeAnchor>
  <cdr:relSizeAnchor xmlns:cdr="http://schemas.openxmlformats.org/drawingml/2006/chartDrawing">
    <cdr:from>
      <cdr:x>0.01508</cdr:x>
      <cdr:y>0.25677</cdr:y>
    </cdr:from>
    <cdr:to>
      <cdr:x>0.99723</cdr:x>
      <cdr:y>0.32448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2986F87A-DAFD-4CDA-BE8B-C84891D926A5}"/>
            </a:ext>
          </a:extLst>
        </cdr:cNvPr>
        <cdr:cNvSpPr txBox="1"/>
      </cdr:nvSpPr>
      <cdr:spPr>
        <a:xfrm xmlns:a="http://schemas.openxmlformats.org/drawingml/2006/main">
          <a:off x="155575" y="1565275"/>
          <a:ext cx="10131425" cy="412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rgbClr val="000000"/>
              </a:solidFill>
              <a:cs typeface="Calibri"/>
            </a:rPr>
            <a:t>up to - 30 March 2022</a:t>
          </a:r>
          <a:endParaRPr lang="en-BE" sz="3600" b="1" dirty="0"/>
        </a:p>
      </cdr:txBody>
    </cdr:sp>
  </cdr:relSizeAnchor>
  <cdr:relSizeAnchor xmlns:cdr="http://schemas.openxmlformats.org/drawingml/2006/chartDrawing">
    <cdr:from>
      <cdr:x>0.24561</cdr:x>
      <cdr:y>0.60313</cdr:y>
    </cdr:from>
    <cdr:to>
      <cdr:x>0.35272</cdr:x>
      <cdr:y>0.65625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BFB68B91-8FAF-45A3-9DA1-388A9189EA40}"/>
            </a:ext>
          </a:extLst>
        </cdr:cNvPr>
        <cdr:cNvSpPr txBox="1"/>
      </cdr:nvSpPr>
      <cdr:spPr>
        <a:xfrm xmlns:a="http://schemas.openxmlformats.org/drawingml/2006/main">
          <a:off x="2533650" y="3676650"/>
          <a:ext cx="110490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3C9744CC-44EE-43A6-A3B1-1D29AE8F3A99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/>
            <a:t>670 cases</a:t>
          </a:fld>
          <a:endParaRPr lang="en-BE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0.1385</cdr:x>
      <cdr:y>0.375</cdr:y>
    </cdr:from>
    <cdr:to>
      <cdr:x>0.25115</cdr:x>
      <cdr:y>0.42656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61095251-C620-4F7B-BBF5-B3EF52C9CC5E}"/>
            </a:ext>
          </a:extLst>
        </cdr:cNvPr>
        <cdr:cNvSpPr txBox="1"/>
      </cdr:nvSpPr>
      <cdr:spPr>
        <a:xfrm xmlns:a="http://schemas.openxmlformats.org/drawingml/2006/main">
          <a:off x="1428750" y="2286000"/>
          <a:ext cx="116205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0ABAAB82-7519-40E2-86A2-EDC62194CAA6}" type="TxLink">
            <a:rPr lang="en-US" sz="11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1206 cases</a:t>
          </a:fld>
          <a:endParaRPr lang="en-BE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0.20683</cdr:x>
      <cdr:y>0.39844</cdr:y>
    </cdr:from>
    <cdr:to>
      <cdr:x>0.32964</cdr:x>
      <cdr:y>0.44844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91621570-C7C2-4280-BEFD-BAA97F6369E7}"/>
            </a:ext>
          </a:extLst>
        </cdr:cNvPr>
        <cdr:cNvSpPr txBox="1"/>
      </cdr:nvSpPr>
      <cdr:spPr>
        <a:xfrm xmlns:a="http://schemas.openxmlformats.org/drawingml/2006/main">
          <a:off x="2133600" y="2428875"/>
          <a:ext cx="126682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80F3B775-30F2-468D-981D-55C2940FFEA6}" type="TxLink">
            <a:rPr lang="en-US" sz="1100" b="1" i="0" u="none" strike="noStrike">
              <a:solidFill>
                <a:schemeClr val="accent4">
                  <a:lumMod val="75000"/>
                </a:schemeClr>
              </a:solidFill>
              <a:latin typeface="Calibri"/>
              <a:cs typeface="Calibri"/>
            </a:rPr>
            <a:pPr/>
            <a:t>1146 cases</a:t>
          </a:fld>
          <a:endParaRPr lang="en-BE" sz="1100" b="1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0.27978</cdr:x>
      <cdr:y>0.425</cdr:y>
    </cdr:from>
    <cdr:to>
      <cdr:x>0.38319</cdr:x>
      <cdr:y>0.47969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E8628762-0607-4DD9-9B11-2FD2F2C0A601}"/>
            </a:ext>
          </a:extLst>
        </cdr:cNvPr>
        <cdr:cNvSpPr txBox="1"/>
      </cdr:nvSpPr>
      <cdr:spPr>
        <a:xfrm xmlns:a="http://schemas.openxmlformats.org/drawingml/2006/main">
          <a:off x="2886075" y="2590800"/>
          <a:ext cx="10668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B28DD272-6269-4EA5-A69B-090C6D0B8EBC}" type="TxLink">
            <a:rPr lang="en-US" sz="1100" b="1" i="0" u="none" strike="noStrike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pPr/>
            <a:t>1115 cases</a:t>
          </a:fld>
          <a:endParaRPr lang="en-BE" sz="1100" b="1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EEDE4-A569-4B10-BE73-257C69B05703}" type="datetimeFigureOut">
              <a:rPr lang="en-ZA" smtClean="0"/>
              <a:t>2022/05/31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7A41F-A981-4927-A639-1DC54CAAA8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647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AE52F-2A42-4B18-924A-3D6FAB798C83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680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No update this week</a:t>
            </a:r>
          </a:p>
          <a:p>
            <a:endParaRPr lang="en-ZA" dirty="0"/>
          </a:p>
          <a:p>
            <a:r>
              <a:rPr lang="en-ZA" dirty="0"/>
              <a:t>Level 5 – 26 March 2020</a:t>
            </a:r>
          </a:p>
          <a:p>
            <a:r>
              <a:rPr lang="en-ZA" dirty="0"/>
              <a:t>Level 4 – 1 May 2020</a:t>
            </a:r>
          </a:p>
          <a:p>
            <a:r>
              <a:rPr lang="en-ZA" dirty="0"/>
              <a:t>Level 3 – 1 June 2020</a:t>
            </a:r>
          </a:p>
          <a:p>
            <a:r>
              <a:rPr lang="en-ZA" dirty="0"/>
              <a:t>Level 2 – 16 Aug 2020</a:t>
            </a:r>
          </a:p>
          <a:p>
            <a:r>
              <a:rPr lang="en-ZA" dirty="0"/>
              <a:t>Level 1 – 20 Sept 2020</a:t>
            </a:r>
          </a:p>
          <a:p>
            <a:r>
              <a:rPr lang="en-ZA" dirty="0"/>
              <a:t>Level 3 adjusted – 29 Dec 2020</a:t>
            </a:r>
          </a:p>
          <a:p>
            <a:r>
              <a:rPr lang="en-ZA" dirty="0"/>
              <a:t>Level 3 readjusted – 6 Feb 2021</a:t>
            </a:r>
          </a:p>
          <a:p>
            <a:r>
              <a:rPr lang="en-ZA" dirty="0"/>
              <a:t>Level 1 – 4 March 2021</a:t>
            </a:r>
          </a:p>
          <a:p>
            <a:r>
              <a:rPr lang="en-ZA" dirty="0"/>
              <a:t>Level 2 – 30 May 2021</a:t>
            </a:r>
          </a:p>
          <a:p>
            <a:r>
              <a:rPr lang="en-ZA" dirty="0"/>
              <a:t>Level 3 – 16 June 2021</a:t>
            </a:r>
          </a:p>
          <a:p>
            <a:r>
              <a:rPr lang="en-ZA" dirty="0"/>
              <a:t>Level 4 – 30 June 2021</a:t>
            </a:r>
          </a:p>
          <a:p>
            <a:r>
              <a:rPr lang="en-ZA" dirty="0"/>
              <a:t>Level 3 – 26 July 2021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4650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0537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5693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No update this week</a:t>
            </a:r>
          </a:p>
          <a:p>
            <a:endParaRPr lang="en-ZA" dirty="0"/>
          </a:p>
          <a:p>
            <a:r>
              <a:rPr lang="en-ZA" dirty="0"/>
              <a:t>Level 5 – 26 March 2020</a:t>
            </a:r>
          </a:p>
          <a:p>
            <a:r>
              <a:rPr lang="en-ZA" dirty="0"/>
              <a:t>Level 4 – 1 May 2020</a:t>
            </a:r>
          </a:p>
          <a:p>
            <a:r>
              <a:rPr lang="en-ZA" dirty="0"/>
              <a:t>Level 3 – 1 June 2020</a:t>
            </a:r>
          </a:p>
          <a:p>
            <a:r>
              <a:rPr lang="en-ZA" dirty="0"/>
              <a:t>Level 2 – 16 Aug 2020</a:t>
            </a:r>
          </a:p>
          <a:p>
            <a:r>
              <a:rPr lang="en-ZA" dirty="0"/>
              <a:t>Level 1 – 20 Sept 2020</a:t>
            </a:r>
          </a:p>
          <a:p>
            <a:r>
              <a:rPr lang="en-ZA" dirty="0"/>
              <a:t>Level 3 adjusted – 29 Dec 2020</a:t>
            </a:r>
          </a:p>
          <a:p>
            <a:r>
              <a:rPr lang="en-ZA" dirty="0"/>
              <a:t>Level 3 readjusted – 6 Feb 2021</a:t>
            </a:r>
          </a:p>
          <a:p>
            <a:r>
              <a:rPr lang="en-ZA" dirty="0"/>
              <a:t>Level 1 – 4 March 2021</a:t>
            </a:r>
          </a:p>
          <a:p>
            <a:r>
              <a:rPr lang="en-ZA" dirty="0"/>
              <a:t>Level 2 – 30 May 2021</a:t>
            </a:r>
          </a:p>
          <a:p>
            <a:r>
              <a:rPr lang="en-ZA" dirty="0"/>
              <a:t>Level 3 – 16 June 2021</a:t>
            </a:r>
          </a:p>
          <a:p>
            <a:r>
              <a:rPr lang="en-ZA" dirty="0"/>
              <a:t>Level 4 – 30 June 2021</a:t>
            </a:r>
          </a:p>
          <a:p>
            <a:r>
              <a:rPr lang="en-ZA" dirty="0"/>
              <a:t>Level 3 – 26 July 2021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6643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No update this week</a:t>
            </a:r>
          </a:p>
          <a:p>
            <a:endParaRPr lang="en-ZA" dirty="0"/>
          </a:p>
          <a:p>
            <a:r>
              <a:rPr lang="en-ZA" dirty="0"/>
              <a:t>Level 5 – 26 March 2020</a:t>
            </a:r>
          </a:p>
          <a:p>
            <a:r>
              <a:rPr lang="en-ZA" dirty="0"/>
              <a:t>Level 4 – 1 May 2020</a:t>
            </a:r>
          </a:p>
          <a:p>
            <a:r>
              <a:rPr lang="en-ZA" dirty="0"/>
              <a:t>Level 3 – 1 June 2020</a:t>
            </a:r>
          </a:p>
          <a:p>
            <a:r>
              <a:rPr lang="en-ZA" dirty="0"/>
              <a:t>Level 2 – 16 Aug 2020</a:t>
            </a:r>
          </a:p>
          <a:p>
            <a:r>
              <a:rPr lang="en-ZA" dirty="0"/>
              <a:t>Level 1 – 20 Sept 2020</a:t>
            </a:r>
          </a:p>
          <a:p>
            <a:r>
              <a:rPr lang="en-ZA" dirty="0"/>
              <a:t>Level 3 adjusted – 29 Dec 2020</a:t>
            </a:r>
          </a:p>
          <a:p>
            <a:r>
              <a:rPr lang="en-ZA" dirty="0"/>
              <a:t>Level 3 readjusted – 6 Feb 2021</a:t>
            </a:r>
          </a:p>
          <a:p>
            <a:r>
              <a:rPr lang="en-ZA" dirty="0"/>
              <a:t>Level 1 – 4 March 2021</a:t>
            </a:r>
          </a:p>
          <a:p>
            <a:r>
              <a:rPr lang="en-ZA" dirty="0"/>
              <a:t>Level 2 – 30 May 2021</a:t>
            </a:r>
          </a:p>
          <a:p>
            <a:r>
              <a:rPr lang="en-ZA" dirty="0"/>
              <a:t>Level 3 – 16 June 2021</a:t>
            </a:r>
          </a:p>
          <a:p>
            <a:r>
              <a:rPr lang="en-ZA" dirty="0"/>
              <a:t>Level 4 – 30 June 2021</a:t>
            </a:r>
          </a:p>
          <a:p>
            <a:r>
              <a:rPr lang="en-ZA" dirty="0"/>
              <a:t>Level 3 – 26 July 2021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3958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No update this week</a:t>
            </a:r>
          </a:p>
          <a:p>
            <a:endParaRPr lang="en-ZA" dirty="0"/>
          </a:p>
          <a:p>
            <a:r>
              <a:rPr lang="en-ZA" dirty="0"/>
              <a:t>Level 5 – 26 March 2020</a:t>
            </a:r>
          </a:p>
          <a:p>
            <a:r>
              <a:rPr lang="en-ZA" dirty="0"/>
              <a:t>Level 4 – 1 May 2020</a:t>
            </a:r>
          </a:p>
          <a:p>
            <a:r>
              <a:rPr lang="en-ZA" dirty="0"/>
              <a:t>Level 3 – 1 June 2020</a:t>
            </a:r>
          </a:p>
          <a:p>
            <a:r>
              <a:rPr lang="en-ZA" dirty="0"/>
              <a:t>Level 2 – 16 Aug 2020</a:t>
            </a:r>
          </a:p>
          <a:p>
            <a:r>
              <a:rPr lang="en-ZA" dirty="0"/>
              <a:t>Level 1 – 20 Sept 2020</a:t>
            </a:r>
          </a:p>
          <a:p>
            <a:r>
              <a:rPr lang="en-ZA" dirty="0"/>
              <a:t>Level 3 adjusted – 29 Dec 2020</a:t>
            </a:r>
          </a:p>
          <a:p>
            <a:r>
              <a:rPr lang="en-ZA" dirty="0"/>
              <a:t>Level 3 readjusted – 6 Feb 2021</a:t>
            </a:r>
          </a:p>
          <a:p>
            <a:r>
              <a:rPr lang="en-ZA" dirty="0"/>
              <a:t>Level 1 – 4 March 2021</a:t>
            </a:r>
          </a:p>
          <a:p>
            <a:r>
              <a:rPr lang="en-ZA" dirty="0"/>
              <a:t>Level 2 – 30 May 2021</a:t>
            </a:r>
          </a:p>
          <a:p>
            <a:r>
              <a:rPr lang="en-ZA" dirty="0"/>
              <a:t>Level 3 – 16 June 2021</a:t>
            </a:r>
          </a:p>
          <a:p>
            <a:r>
              <a:rPr lang="en-ZA" dirty="0"/>
              <a:t>Level 4 – 30 June 2021</a:t>
            </a:r>
          </a:p>
          <a:p>
            <a:r>
              <a:rPr lang="en-ZA" dirty="0"/>
              <a:t>Level 3 – 26 July 2021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2167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No update this week</a:t>
            </a:r>
          </a:p>
          <a:p>
            <a:endParaRPr lang="en-ZA" dirty="0"/>
          </a:p>
          <a:p>
            <a:r>
              <a:rPr lang="en-ZA" dirty="0"/>
              <a:t>Level 5 – 26 March 2020</a:t>
            </a:r>
          </a:p>
          <a:p>
            <a:r>
              <a:rPr lang="en-ZA" dirty="0"/>
              <a:t>Level 4 – 1 May 2020</a:t>
            </a:r>
          </a:p>
          <a:p>
            <a:r>
              <a:rPr lang="en-ZA" dirty="0"/>
              <a:t>Level 3 – 1 June 2020</a:t>
            </a:r>
          </a:p>
          <a:p>
            <a:r>
              <a:rPr lang="en-ZA" dirty="0"/>
              <a:t>Level 2 – 16 Aug 2020</a:t>
            </a:r>
          </a:p>
          <a:p>
            <a:r>
              <a:rPr lang="en-ZA" dirty="0"/>
              <a:t>Level 1 – 20 Sept 2020</a:t>
            </a:r>
          </a:p>
          <a:p>
            <a:r>
              <a:rPr lang="en-ZA" dirty="0"/>
              <a:t>Level 3 adjusted – 29 Dec 2020</a:t>
            </a:r>
          </a:p>
          <a:p>
            <a:r>
              <a:rPr lang="en-ZA" dirty="0"/>
              <a:t>Level 3 readjusted – 6 Feb 2021</a:t>
            </a:r>
          </a:p>
          <a:p>
            <a:r>
              <a:rPr lang="en-ZA" dirty="0"/>
              <a:t>Level 1 – 4 March 2021</a:t>
            </a:r>
          </a:p>
          <a:p>
            <a:r>
              <a:rPr lang="en-ZA" dirty="0"/>
              <a:t>Level 2 – 30 May 2021</a:t>
            </a:r>
          </a:p>
          <a:p>
            <a:r>
              <a:rPr lang="en-ZA" dirty="0"/>
              <a:t>Level 3 – 16 June 2021</a:t>
            </a:r>
          </a:p>
          <a:p>
            <a:r>
              <a:rPr lang="en-ZA" dirty="0"/>
              <a:t>Level 4 – 30 June 2021</a:t>
            </a:r>
          </a:p>
          <a:p>
            <a:r>
              <a:rPr lang="en-ZA" dirty="0"/>
              <a:t>Level 3 – 26 July 2021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010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No update this week</a:t>
            </a:r>
          </a:p>
          <a:p>
            <a:endParaRPr lang="en-ZA" dirty="0"/>
          </a:p>
          <a:p>
            <a:r>
              <a:rPr lang="en-ZA" dirty="0"/>
              <a:t>Level 5 – 26 March 2020</a:t>
            </a:r>
          </a:p>
          <a:p>
            <a:r>
              <a:rPr lang="en-ZA" dirty="0"/>
              <a:t>Level 4 – 1 May 2020</a:t>
            </a:r>
          </a:p>
          <a:p>
            <a:r>
              <a:rPr lang="en-ZA" dirty="0"/>
              <a:t>Level 3 – 1 June 2020</a:t>
            </a:r>
          </a:p>
          <a:p>
            <a:r>
              <a:rPr lang="en-ZA" dirty="0"/>
              <a:t>Level 2 – 16 Aug 2020</a:t>
            </a:r>
          </a:p>
          <a:p>
            <a:r>
              <a:rPr lang="en-ZA" dirty="0"/>
              <a:t>Level 1 – 20 Sept 2020</a:t>
            </a:r>
          </a:p>
          <a:p>
            <a:r>
              <a:rPr lang="en-ZA" dirty="0"/>
              <a:t>Level 3 adjusted – 29 Dec 2020</a:t>
            </a:r>
          </a:p>
          <a:p>
            <a:r>
              <a:rPr lang="en-ZA" dirty="0"/>
              <a:t>Level 3 readjusted – 6 Feb 2021</a:t>
            </a:r>
          </a:p>
          <a:p>
            <a:r>
              <a:rPr lang="en-ZA" dirty="0"/>
              <a:t>Level 1 – 4 March 2021</a:t>
            </a:r>
          </a:p>
          <a:p>
            <a:r>
              <a:rPr lang="en-ZA" dirty="0"/>
              <a:t>Level 2 – 30 May 2021</a:t>
            </a:r>
          </a:p>
          <a:p>
            <a:r>
              <a:rPr lang="en-ZA" dirty="0"/>
              <a:t>Level 3 – 16 June 2021</a:t>
            </a:r>
          </a:p>
          <a:p>
            <a:r>
              <a:rPr lang="en-ZA" dirty="0"/>
              <a:t>Level 4 – 30 June 2021</a:t>
            </a:r>
          </a:p>
          <a:p>
            <a:r>
              <a:rPr lang="en-ZA" dirty="0"/>
              <a:t>Level 3 – 26 July 2021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6858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No update this week</a:t>
            </a:r>
          </a:p>
          <a:p>
            <a:endParaRPr lang="en-ZA" dirty="0"/>
          </a:p>
          <a:p>
            <a:r>
              <a:rPr lang="en-ZA" dirty="0"/>
              <a:t>Level 5 – 26 March 2020</a:t>
            </a:r>
          </a:p>
          <a:p>
            <a:r>
              <a:rPr lang="en-ZA" dirty="0"/>
              <a:t>Level 4 – 1 May 2020</a:t>
            </a:r>
          </a:p>
          <a:p>
            <a:r>
              <a:rPr lang="en-ZA" dirty="0"/>
              <a:t>Level 3 – 1 June 2020</a:t>
            </a:r>
          </a:p>
          <a:p>
            <a:r>
              <a:rPr lang="en-ZA" dirty="0"/>
              <a:t>Level 2 – 16 Aug 2020</a:t>
            </a:r>
          </a:p>
          <a:p>
            <a:r>
              <a:rPr lang="en-ZA" dirty="0"/>
              <a:t>Level 1 – 20 Sept 2020</a:t>
            </a:r>
          </a:p>
          <a:p>
            <a:r>
              <a:rPr lang="en-ZA" dirty="0"/>
              <a:t>Level 3 adjusted – 29 Dec 2020</a:t>
            </a:r>
          </a:p>
          <a:p>
            <a:r>
              <a:rPr lang="en-ZA" dirty="0"/>
              <a:t>Level 3 readjusted – 6 Feb 2021</a:t>
            </a:r>
          </a:p>
          <a:p>
            <a:r>
              <a:rPr lang="en-ZA" dirty="0"/>
              <a:t>Level 1 – 4 March 2021</a:t>
            </a:r>
          </a:p>
          <a:p>
            <a:r>
              <a:rPr lang="en-ZA" dirty="0"/>
              <a:t>Level 2 – 30 May 2021</a:t>
            </a:r>
          </a:p>
          <a:p>
            <a:r>
              <a:rPr lang="en-ZA" dirty="0"/>
              <a:t>Level 3 – 16 June 2021</a:t>
            </a:r>
          </a:p>
          <a:p>
            <a:r>
              <a:rPr lang="en-ZA" dirty="0"/>
              <a:t>Level 4 – 30 June 2021</a:t>
            </a:r>
          </a:p>
          <a:p>
            <a:r>
              <a:rPr lang="en-ZA" dirty="0"/>
              <a:t>Level 3 – 26 July 2021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9545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No update this week</a:t>
            </a:r>
          </a:p>
          <a:p>
            <a:endParaRPr lang="en-ZA" dirty="0"/>
          </a:p>
          <a:p>
            <a:r>
              <a:rPr lang="en-ZA" dirty="0"/>
              <a:t>Level 5 – 26 March 2020</a:t>
            </a:r>
          </a:p>
          <a:p>
            <a:r>
              <a:rPr lang="en-ZA" dirty="0"/>
              <a:t>Level 4 – 1 May 2020</a:t>
            </a:r>
          </a:p>
          <a:p>
            <a:r>
              <a:rPr lang="en-ZA" dirty="0"/>
              <a:t>Level 3 – 1 June 2020</a:t>
            </a:r>
          </a:p>
          <a:p>
            <a:r>
              <a:rPr lang="en-ZA" dirty="0"/>
              <a:t>Level 2 – 16 Aug 2020</a:t>
            </a:r>
          </a:p>
          <a:p>
            <a:r>
              <a:rPr lang="en-ZA" dirty="0"/>
              <a:t>Level 1 – 20 Sept 2020</a:t>
            </a:r>
          </a:p>
          <a:p>
            <a:r>
              <a:rPr lang="en-ZA" dirty="0"/>
              <a:t>Level 3 adjusted – 29 Dec 2020</a:t>
            </a:r>
          </a:p>
          <a:p>
            <a:r>
              <a:rPr lang="en-ZA" dirty="0"/>
              <a:t>Level 3 readjusted – 6 Feb 2021</a:t>
            </a:r>
          </a:p>
          <a:p>
            <a:r>
              <a:rPr lang="en-ZA" dirty="0"/>
              <a:t>Level 1 – 4 March 2021</a:t>
            </a:r>
          </a:p>
          <a:p>
            <a:r>
              <a:rPr lang="en-ZA" dirty="0"/>
              <a:t>Level 2 – 30 May 2021</a:t>
            </a:r>
          </a:p>
          <a:p>
            <a:r>
              <a:rPr lang="en-ZA" dirty="0"/>
              <a:t>Level 3 – 16 June 2021</a:t>
            </a:r>
          </a:p>
          <a:p>
            <a:r>
              <a:rPr lang="en-ZA" dirty="0"/>
              <a:t>Level 4 – 30 June 2021</a:t>
            </a:r>
          </a:p>
          <a:p>
            <a:r>
              <a:rPr lang="en-ZA" dirty="0"/>
              <a:t>Level 3 – 26 July 2021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206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67F80-0D94-4A0E-911B-DF158D3B8879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7101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No update this week</a:t>
            </a:r>
          </a:p>
          <a:p>
            <a:endParaRPr lang="en-ZA" dirty="0"/>
          </a:p>
          <a:p>
            <a:r>
              <a:rPr lang="en-ZA" dirty="0"/>
              <a:t>Level 5 – 26 March 2020</a:t>
            </a:r>
          </a:p>
          <a:p>
            <a:r>
              <a:rPr lang="en-ZA" dirty="0"/>
              <a:t>Level 4 – 1 May 2020</a:t>
            </a:r>
          </a:p>
          <a:p>
            <a:r>
              <a:rPr lang="en-ZA" dirty="0"/>
              <a:t>Level 3 – 1 June 2020</a:t>
            </a:r>
          </a:p>
          <a:p>
            <a:r>
              <a:rPr lang="en-ZA" dirty="0"/>
              <a:t>Level 2 – 16 Aug 2020</a:t>
            </a:r>
          </a:p>
          <a:p>
            <a:r>
              <a:rPr lang="en-ZA" dirty="0"/>
              <a:t>Level 1 – 20 Sept 2020</a:t>
            </a:r>
          </a:p>
          <a:p>
            <a:r>
              <a:rPr lang="en-ZA" dirty="0"/>
              <a:t>Level 3 adjusted – 29 Dec 2020</a:t>
            </a:r>
          </a:p>
          <a:p>
            <a:r>
              <a:rPr lang="en-ZA" dirty="0"/>
              <a:t>Level 3 readjusted – 6 Feb 2021</a:t>
            </a:r>
          </a:p>
          <a:p>
            <a:r>
              <a:rPr lang="en-ZA" dirty="0"/>
              <a:t>Level 1 – 4 March 2021</a:t>
            </a:r>
          </a:p>
          <a:p>
            <a:r>
              <a:rPr lang="en-ZA" dirty="0"/>
              <a:t>Level 2 – 30 May 2021</a:t>
            </a:r>
          </a:p>
          <a:p>
            <a:r>
              <a:rPr lang="en-ZA" dirty="0"/>
              <a:t>Level 3 – 16 June 2021</a:t>
            </a:r>
          </a:p>
          <a:p>
            <a:r>
              <a:rPr lang="en-ZA" dirty="0"/>
              <a:t>Level 4 – 30 June 2021</a:t>
            </a:r>
          </a:p>
          <a:p>
            <a:r>
              <a:rPr lang="en-ZA" dirty="0"/>
              <a:t>Level 3 – 26 July 2021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184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No update this week</a:t>
            </a:r>
          </a:p>
          <a:p>
            <a:endParaRPr lang="en-ZA" dirty="0"/>
          </a:p>
          <a:p>
            <a:r>
              <a:rPr lang="en-ZA" dirty="0"/>
              <a:t>Level 5 – 26 March 2020</a:t>
            </a:r>
          </a:p>
          <a:p>
            <a:r>
              <a:rPr lang="en-ZA" dirty="0"/>
              <a:t>Level 4 – 1 May 2020</a:t>
            </a:r>
          </a:p>
          <a:p>
            <a:r>
              <a:rPr lang="en-ZA" dirty="0"/>
              <a:t>Level 3 – 1 June 2020</a:t>
            </a:r>
          </a:p>
          <a:p>
            <a:r>
              <a:rPr lang="en-ZA" dirty="0"/>
              <a:t>Level 2 – 16 Aug 2020</a:t>
            </a:r>
          </a:p>
          <a:p>
            <a:r>
              <a:rPr lang="en-ZA" dirty="0"/>
              <a:t>Level 1 – 20 Sept 2020</a:t>
            </a:r>
          </a:p>
          <a:p>
            <a:r>
              <a:rPr lang="en-ZA" dirty="0"/>
              <a:t>Level 3 adjusted – 29 Dec 2020</a:t>
            </a:r>
          </a:p>
          <a:p>
            <a:r>
              <a:rPr lang="en-ZA" dirty="0"/>
              <a:t>Level 3 readjusted – 6 Feb 2021</a:t>
            </a:r>
          </a:p>
          <a:p>
            <a:r>
              <a:rPr lang="en-ZA" dirty="0"/>
              <a:t>Level 1 – 4 March 2021</a:t>
            </a:r>
          </a:p>
          <a:p>
            <a:r>
              <a:rPr lang="en-ZA" dirty="0"/>
              <a:t>Level 2 – 30 May 2021</a:t>
            </a:r>
          </a:p>
          <a:p>
            <a:r>
              <a:rPr lang="en-ZA" dirty="0"/>
              <a:t>Level 3 – 16 June 2021</a:t>
            </a:r>
          </a:p>
          <a:p>
            <a:r>
              <a:rPr lang="en-ZA" dirty="0"/>
              <a:t>Level 4 – 30 June 2021</a:t>
            </a:r>
          </a:p>
          <a:p>
            <a:r>
              <a:rPr lang="en-ZA" dirty="0"/>
              <a:t>Level 3 – 26 July 2021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062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247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Needs the date of this analysis. Make sure it is no later than a day or two behind the date on which we send It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673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AE52F-2A42-4B18-924A-3D6FAB798C83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5303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 dirty="0">
              <a:solidFill>
                <a:srgbClr val="222222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AE52F-2A42-4B18-924A-3D6FAB798C83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65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67F80-0D94-4A0E-911B-DF158D3B887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10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67F80-0D94-4A0E-911B-DF158D3B8879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92580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Level 5 – 26 March 2020</a:t>
            </a:r>
          </a:p>
          <a:p>
            <a:r>
              <a:rPr lang="en-ZA" dirty="0"/>
              <a:t>Level 4 – 1 May 2020</a:t>
            </a:r>
          </a:p>
          <a:p>
            <a:r>
              <a:rPr lang="en-ZA" dirty="0"/>
              <a:t>Level 3 – 1 June 2020</a:t>
            </a:r>
          </a:p>
          <a:p>
            <a:r>
              <a:rPr lang="en-ZA" dirty="0"/>
              <a:t>Level 2 – 16 Aug 2020</a:t>
            </a:r>
          </a:p>
          <a:p>
            <a:r>
              <a:rPr lang="en-ZA" dirty="0"/>
              <a:t>Level 1 – 20 Sept 2020</a:t>
            </a:r>
          </a:p>
          <a:p>
            <a:r>
              <a:rPr lang="en-ZA" dirty="0"/>
              <a:t>Level 3 adjusted – 29 Dec 2020</a:t>
            </a:r>
          </a:p>
          <a:p>
            <a:r>
              <a:rPr lang="en-ZA" dirty="0"/>
              <a:t>Level 3 readjusted – 6 Feb 2021</a:t>
            </a:r>
          </a:p>
          <a:p>
            <a:r>
              <a:rPr lang="en-ZA" dirty="0"/>
              <a:t>Level 1 – 4 March 2021</a:t>
            </a:r>
          </a:p>
          <a:p>
            <a:r>
              <a:rPr lang="en-ZA" dirty="0"/>
              <a:t>Level 2 – 30 May 2021</a:t>
            </a:r>
          </a:p>
          <a:p>
            <a:r>
              <a:rPr lang="en-ZA" dirty="0"/>
              <a:t>Level 3 – 16 June 2021</a:t>
            </a:r>
          </a:p>
          <a:p>
            <a:r>
              <a:rPr lang="en-ZA" dirty="0"/>
              <a:t>Level 4 – 30 June 2021</a:t>
            </a:r>
          </a:p>
          <a:p>
            <a:r>
              <a:rPr lang="en-ZA" dirty="0"/>
              <a:t>Level 3 – 26 July 2021 </a:t>
            </a:r>
          </a:p>
          <a:p>
            <a:r>
              <a:rPr lang="en-ZA" dirty="0"/>
              <a:t>Level 2 – 13 September 2021</a:t>
            </a:r>
          </a:p>
          <a:p>
            <a:r>
              <a:rPr lang="en-ZA" dirty="0"/>
              <a:t>Level 1 – 1 Oct 2021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A41F-A981-4927-A639-1DC54CAAA875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162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11" y="1954531"/>
            <a:ext cx="103632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611" y="3687805"/>
            <a:ext cx="85344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E48DB-C287-4EB0-A537-37F30F7A2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19" y="313331"/>
            <a:ext cx="4253962" cy="13911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6CA2B3-D510-46B2-87FD-60DF86CD10AC}"/>
              </a:ext>
            </a:extLst>
          </p:cNvPr>
          <p:cNvSpPr/>
          <p:nvPr userDrawn="1"/>
        </p:nvSpPr>
        <p:spPr>
          <a:xfrm>
            <a:off x="11545677" y="0"/>
            <a:ext cx="646323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5" name="Picture 9" descr="ukzn-zulu-logo-colour-print">
            <a:extLst>
              <a:ext uri="{FF2B5EF4-FFF2-40B4-BE49-F238E27FC236}">
                <a16:creationId xmlns:a16="http://schemas.microsoft.com/office/drawing/2014/main" id="{BCC9085A-3FE0-4D07-85C8-5F356717D7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29" y="6366091"/>
            <a:ext cx="803010" cy="25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2382D0-26E8-47D5-AED7-4176A494B5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08" y="6361097"/>
            <a:ext cx="2059993" cy="26435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EC89F0E-C66D-4652-9135-87E13D0C5AC7}"/>
              </a:ext>
            </a:extLst>
          </p:cNvPr>
          <p:cNvGrpSpPr/>
          <p:nvPr userDrawn="1"/>
        </p:nvGrpSpPr>
        <p:grpSpPr>
          <a:xfrm>
            <a:off x="4357022" y="6287321"/>
            <a:ext cx="3143003" cy="411911"/>
            <a:chOff x="4070584" y="6398570"/>
            <a:chExt cx="3143003" cy="411911"/>
          </a:xfrm>
        </p:grpSpPr>
        <p:sp>
          <p:nvSpPr>
            <p:cNvPr id="28" name="TextBox 31">
              <a:extLst>
                <a:ext uri="{FF2B5EF4-FFF2-40B4-BE49-F238E27FC236}">
                  <a16:creationId xmlns:a16="http://schemas.microsoft.com/office/drawing/2014/main" id="{7DC665AE-11B1-4879-9FF8-2ABA2E43ABF2}"/>
                </a:ext>
              </a:extLst>
            </p:cNvPr>
            <p:cNvSpPr txBox="1"/>
            <p:nvPr userDrawn="1"/>
          </p:nvSpPr>
          <p:spPr>
            <a:xfrm>
              <a:off x="4695408" y="6398570"/>
              <a:ext cx="1591378" cy="16927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R="27305" algn="ctr" eaLnBrk="0" fontAlgn="base" hangingPunct="0">
                <a:spcAft>
                  <a:spcPts val="0"/>
                </a:spcAft>
              </a:pPr>
              <a:r>
                <a:rPr lang="en-US" sz="550" kern="120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CAPRISA hosts a MRC HIV-TB Pathogenesis and Treatment Research Unit</a:t>
              </a:r>
              <a:endParaRPr lang="en-GB" sz="5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Box 43">
              <a:extLst>
                <a:ext uri="{FF2B5EF4-FFF2-40B4-BE49-F238E27FC236}">
                  <a16:creationId xmlns:a16="http://schemas.microsoft.com/office/drawing/2014/main" id="{2C16750E-3E60-4548-94BF-D796F3060F29}"/>
                </a:ext>
              </a:extLst>
            </p:cNvPr>
            <p:cNvSpPr txBox="1"/>
            <p:nvPr userDrawn="1"/>
          </p:nvSpPr>
          <p:spPr>
            <a:xfrm>
              <a:off x="4722173" y="6641204"/>
              <a:ext cx="1562806" cy="16927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R="27305" algn="ctr" eaLnBrk="0" fontAlgn="base" hangingPunct="0">
                <a:spcAft>
                  <a:spcPts val="0"/>
                </a:spcAft>
              </a:pPr>
              <a:r>
                <a:rPr lang="en-US" sz="550" kern="120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CAPRISA hosts a </a:t>
              </a:r>
              <a:r>
                <a:rPr lang="en-US" sz="550" kern="1200" dirty="0" err="1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DoH</a:t>
              </a:r>
              <a:r>
                <a:rPr lang="en-US" sz="550" kern="120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-MRC Special Initiative for HIV Prevention Technology</a:t>
              </a:r>
              <a:endParaRPr lang="en-GB" sz="5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8C9705-93BA-430F-B950-0EACAEFC7644}"/>
                </a:ext>
              </a:extLst>
            </p:cNvPr>
            <p:cNvCxnSpPr/>
            <p:nvPr userDrawn="1"/>
          </p:nvCxnSpPr>
          <p:spPr>
            <a:xfrm flipH="1">
              <a:off x="4769909" y="6606693"/>
              <a:ext cx="1442835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DEE42A1-847A-4161-9155-6B0C86B2FB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899" y="6398570"/>
              <a:ext cx="932688" cy="3391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F62D91B-D56F-4F8A-9A21-5AEACCA5746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70584" y="6454788"/>
              <a:ext cx="670756" cy="31650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954453-D412-4AF5-9CAF-320BA44F6771}"/>
              </a:ext>
            </a:extLst>
          </p:cNvPr>
          <p:cNvGrpSpPr/>
          <p:nvPr userDrawn="1"/>
        </p:nvGrpSpPr>
        <p:grpSpPr>
          <a:xfrm>
            <a:off x="3016509" y="6386042"/>
            <a:ext cx="1358265" cy="214469"/>
            <a:chOff x="2730071" y="6498510"/>
            <a:chExt cx="1358265" cy="214469"/>
          </a:xfrm>
        </p:grpSpPr>
        <p:sp>
          <p:nvSpPr>
            <p:cNvPr id="34" name="TextBox 32">
              <a:extLst>
                <a:ext uri="{FF2B5EF4-FFF2-40B4-BE49-F238E27FC236}">
                  <a16:creationId xmlns:a16="http://schemas.microsoft.com/office/drawing/2014/main" id="{9ACC8CBD-FB2B-4D23-AC8F-D514D70ECE69}"/>
                </a:ext>
              </a:extLst>
            </p:cNvPr>
            <p:cNvSpPr txBox="1"/>
            <p:nvPr userDrawn="1"/>
          </p:nvSpPr>
          <p:spPr>
            <a:xfrm>
              <a:off x="2730071" y="6521106"/>
              <a:ext cx="1358265" cy="169277"/>
            </a:xfrm>
            <a:prstGeom prst="rect">
              <a:avLst/>
            </a:prstGeom>
            <a:noFill/>
          </p:spPr>
          <p:txBody>
            <a:bodyPr wrap="square" lIns="0" tIns="0" rIns="36000" bIns="0" rtlCol="0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  <a:tabLst>
                  <a:tab pos="3868420" algn="l"/>
                </a:tabLst>
              </a:pPr>
              <a:r>
                <a:rPr lang="en-ZA" sz="550" kern="120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CAPRISA is the UNAIDS Collaborating</a:t>
              </a:r>
              <a:endParaRPr lang="en-GB" sz="5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eaLnBrk="0" fontAlgn="base" hangingPunct="0">
                <a:spcAft>
                  <a:spcPts val="0"/>
                </a:spcAft>
                <a:tabLst>
                  <a:tab pos="3868420" algn="l"/>
                </a:tabLst>
              </a:pPr>
              <a:r>
                <a:rPr lang="en-ZA" sz="550" kern="120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Centre for HIV Research and Policy</a:t>
              </a:r>
              <a:endParaRPr lang="en-GB" sz="5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3491E94-A026-4C8D-986E-39554710F7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7348" y="6498510"/>
              <a:ext cx="1147157" cy="214469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07C2DAB6-B46C-4D74-A71D-EE105265649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03" y="6321203"/>
            <a:ext cx="1022466" cy="34414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3E90D8C-73B2-4D82-8D92-FABB974E447B}"/>
              </a:ext>
            </a:extLst>
          </p:cNvPr>
          <p:cNvSpPr/>
          <p:nvPr userDrawn="1"/>
        </p:nvSpPr>
        <p:spPr>
          <a:xfrm>
            <a:off x="1185075" y="6323999"/>
            <a:ext cx="86475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US" sz="55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CAPRISA hosts a </a:t>
            </a:r>
            <a:endParaRPr lang="en-GB" sz="5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US" sz="55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DST-NRF Centre of Excellence in </a:t>
            </a:r>
            <a:endParaRPr lang="en-GB" sz="5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US" sz="55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HIV Prevention </a:t>
            </a:r>
            <a:endParaRPr lang="en-GB" sz="5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BC8AB97-9725-41BA-A9FE-71AC7C5B81B1}"/>
              </a:ext>
            </a:extLst>
          </p:cNvPr>
          <p:cNvCxnSpPr/>
          <p:nvPr userDrawn="1"/>
        </p:nvCxnSpPr>
        <p:spPr>
          <a:xfrm>
            <a:off x="4316273" y="6313276"/>
            <a:ext cx="0" cy="36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847F72-422D-45C3-85E2-AF302DA7935C}"/>
              </a:ext>
            </a:extLst>
          </p:cNvPr>
          <p:cNvCxnSpPr/>
          <p:nvPr userDrawn="1"/>
        </p:nvCxnSpPr>
        <p:spPr>
          <a:xfrm>
            <a:off x="7554615" y="6313276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6E563D0-6C99-46B1-9004-3142221FDD94}"/>
              </a:ext>
            </a:extLst>
          </p:cNvPr>
          <p:cNvCxnSpPr/>
          <p:nvPr userDrawn="1"/>
        </p:nvCxnSpPr>
        <p:spPr>
          <a:xfrm>
            <a:off x="10621107" y="6313276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50E4819-5AC7-4142-AE0C-0E1BD01BEB09}"/>
              </a:ext>
            </a:extLst>
          </p:cNvPr>
          <p:cNvCxnSpPr/>
          <p:nvPr userDrawn="1"/>
        </p:nvCxnSpPr>
        <p:spPr>
          <a:xfrm>
            <a:off x="2944299" y="6313276"/>
            <a:ext cx="0" cy="36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3E955CEA-E6C3-4571-9C9A-A191B8D5B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905" y="6349880"/>
            <a:ext cx="922398" cy="286792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B681D81-F1D9-40E5-9AAA-6F57F65ECA57}"/>
              </a:ext>
            </a:extLst>
          </p:cNvPr>
          <p:cNvCxnSpPr/>
          <p:nvPr userDrawn="1"/>
        </p:nvCxnSpPr>
        <p:spPr>
          <a:xfrm>
            <a:off x="9693856" y="6313276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16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E0CEE-DA97-4185-B902-E9020488AFC1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14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B3CEA-8A42-4971-AF50-DE640C49CE92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9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80430-AEAF-4C0E-A23C-6F8EFAB074FA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37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952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01757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835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99852" y="63501"/>
            <a:ext cx="692149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C1E48F-67CD-49AF-89C8-3CCDCB551F98}" type="slidenum">
              <a:rPr lang="en-US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5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5251" y="63501"/>
            <a:ext cx="6350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791FA8-89AF-4675-A00A-C70CA57AD353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46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7840" y="444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DB35E-5BFA-4A1F-91A3-5237748D8180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68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7840" y="444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DB35E-5BFA-4A1F-91A3-5237748D8180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2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11" y="1954531"/>
            <a:ext cx="103632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611" y="3687805"/>
            <a:ext cx="85344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60" y="179205"/>
            <a:ext cx="5671949" cy="1391126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10077360" y="6185929"/>
            <a:ext cx="211464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26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6313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9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5217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11" y="1954531"/>
            <a:ext cx="103632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611" y="3687805"/>
            <a:ext cx="85344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E48DB-C287-4EB0-A537-37F30F7A2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19" y="313331"/>
            <a:ext cx="4253962" cy="13911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6CA2B3-D510-46B2-87FD-60DF86CD10AC}"/>
              </a:ext>
            </a:extLst>
          </p:cNvPr>
          <p:cNvSpPr/>
          <p:nvPr userDrawn="1"/>
        </p:nvSpPr>
        <p:spPr>
          <a:xfrm>
            <a:off x="11545677" y="0"/>
            <a:ext cx="646323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90A16A-82B8-D94E-A21C-629910C2B198}"/>
              </a:ext>
            </a:extLst>
          </p:cNvPr>
          <p:cNvSpPr/>
          <p:nvPr userDrawn="1"/>
        </p:nvSpPr>
        <p:spPr>
          <a:xfrm>
            <a:off x="10375011" y="6137031"/>
            <a:ext cx="1617697" cy="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B68DDF1-F2F8-6C4C-8CB8-074A16A141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" y="6255741"/>
            <a:ext cx="12087957" cy="59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00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11" y="1954531"/>
            <a:ext cx="103632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611" y="3687805"/>
            <a:ext cx="85344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60" y="179205"/>
            <a:ext cx="5671949" cy="1391126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10077360" y="6185929"/>
            <a:ext cx="211464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34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85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AD03D-0223-4EC1-8E86-9F3EE110128F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89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0A96F8-BD19-49FF-B364-50B1F92B3358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77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A3CA3E-0201-4BE0-B0A6-517A54451283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6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92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CED6C-ECE4-4505-945A-AA916CE41B3E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45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05F443-A7C1-451A-9CD1-84BAB0A24326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52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28A63-FAC7-4270-AC4C-DFBC5E88C83C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88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E0CEE-DA97-4185-B902-E9020488AFC1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90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B3CEA-8A42-4971-AF50-DE640C49CE92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60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80430-AEAF-4C0E-A23C-6F8EFAB074FA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71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0785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44644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1664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99852" y="63501"/>
            <a:ext cx="692149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C1E48F-67CD-49AF-89C8-3CCDCB551F98}" type="slidenum">
              <a:rPr lang="en-US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8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AD03D-0223-4EC1-8E86-9F3EE110128F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94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5251" y="63501"/>
            <a:ext cx="6350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791FA8-89AF-4675-A00A-C70CA57AD353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89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7840" y="444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DB35E-5BFA-4A1F-91A3-5237748D8180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10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7840" y="444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DB35E-5BFA-4A1F-91A3-5237748D8180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80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779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42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953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0A96F8-BD19-49FF-B364-50B1F92B3358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3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A3CA3E-0201-4BE0-B0A6-517A54451283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CED6C-ECE4-4505-945A-AA916CE41B3E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8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05F443-A7C1-451A-9CD1-84BAB0A24326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1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28A63-FAC7-4270-AC4C-DFBC5E88C83C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3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029" y="6308731"/>
            <a:ext cx="1217815" cy="3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3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686" y="6238369"/>
            <a:ext cx="1420857" cy="46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8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s://coronavirus.jhu.edu/map.htm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868C362-F317-4656-931D-3AFAA61B7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040" y="4034379"/>
            <a:ext cx="7685314" cy="114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E52311-D86E-4CDF-AB75-08B3E4A00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210" y="1983106"/>
            <a:ext cx="10646953" cy="1470025"/>
          </a:xfrm>
        </p:spPr>
        <p:txBody>
          <a:bodyPr/>
          <a:lstStyle/>
          <a:p>
            <a:r>
              <a:rPr lang="en-US" sz="6000" dirty="0"/>
              <a:t>COVID-19 UPDATES</a:t>
            </a:r>
            <a:endParaRPr lang="en-ZA" sz="60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63C2FB1-B4D8-4EA5-A982-28EBDDAFC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0611" y="3832185"/>
            <a:ext cx="8534400" cy="1758990"/>
          </a:xfrm>
        </p:spPr>
        <p:txBody>
          <a:bodyPr/>
          <a:lstStyle/>
          <a:p>
            <a:endParaRPr lang="en-ZA" sz="2400" b="0" dirty="0"/>
          </a:p>
          <a:p>
            <a:r>
              <a:rPr lang="en-ZA" sz="2400" dirty="0"/>
              <a:t>31 March 2022</a:t>
            </a:r>
          </a:p>
        </p:txBody>
      </p:sp>
    </p:spTree>
    <p:extLst>
      <p:ext uri="{BB962C8B-B14F-4D97-AF65-F5344CB8AC3E}">
        <p14:creationId xmlns:p14="http://schemas.microsoft.com/office/powerpoint/2010/main" val="727805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">
            <a:extLst>
              <a:ext uri="{FF2B5EF4-FFF2-40B4-BE49-F238E27FC236}">
                <a16:creationId xmlns:a16="http://schemas.microsoft.com/office/drawing/2014/main" id="{3C4AA308-F35E-49EE-B0B0-3C36A511D156}"/>
              </a:ext>
            </a:extLst>
          </p:cNvPr>
          <p:cNvSpPr txBox="1"/>
          <p:nvPr/>
        </p:nvSpPr>
        <p:spPr>
          <a:xfrm>
            <a:off x="102199" y="373135"/>
            <a:ext cx="12016290" cy="777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000" b="1" dirty="0">
                <a:solidFill>
                  <a:srgbClr val="C00000"/>
                </a:solidFill>
                <a:latin typeface="Arial" panose="020B0604020202020204"/>
              </a:rPr>
              <a:t>If </a:t>
            </a:r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there is a 5</a:t>
            </a:r>
            <a:r>
              <a:rPr kumimoji="0" lang="en-ZA" sz="40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wave in South Africa, when?  </a:t>
            </a:r>
            <a:endParaRPr kumimoji="0" lang="en-BE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316F0E3-5B84-44D6-ABF5-DE180A28EA3E}"/>
              </a:ext>
            </a:extLst>
          </p:cNvPr>
          <p:cNvGraphicFramePr>
            <a:graphicFrameLocks/>
          </p:cNvGraphicFramePr>
          <p:nvPr/>
        </p:nvGraphicFramePr>
        <p:xfrm>
          <a:off x="560290" y="1361509"/>
          <a:ext cx="11102109" cy="45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998FB1-E148-4483-938F-48264E6446BF}"/>
              </a:ext>
            </a:extLst>
          </p:cNvPr>
          <p:cNvCxnSpPr/>
          <p:nvPr/>
        </p:nvCxnSpPr>
        <p:spPr>
          <a:xfrm>
            <a:off x="8827868" y="4676326"/>
            <a:ext cx="0" cy="322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6763D3-52EE-4A3D-A5AC-38A076B07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9204" y="4340154"/>
            <a:ext cx="729724" cy="322730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3 Feb</a:t>
            </a:r>
            <a:endParaRPr lang="en-ZA" sz="16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415D47-5AE7-46CD-B8B7-6A2BEC105409}"/>
              </a:ext>
            </a:extLst>
          </p:cNvPr>
          <p:cNvCxnSpPr/>
          <p:nvPr/>
        </p:nvCxnSpPr>
        <p:spPr>
          <a:xfrm>
            <a:off x="9776334" y="4676326"/>
            <a:ext cx="0" cy="322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B64FADD-9FD9-460C-8FE0-519840013AE3}"/>
              </a:ext>
            </a:extLst>
          </p:cNvPr>
          <p:cNvSpPr txBox="1">
            <a:spLocks/>
          </p:cNvSpPr>
          <p:nvPr/>
        </p:nvSpPr>
        <p:spPr bwMode="auto">
          <a:xfrm>
            <a:off x="9412366" y="4337470"/>
            <a:ext cx="1245301" cy="32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/>
              <a:t>early May</a:t>
            </a:r>
            <a:endParaRPr lang="en-ZA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9B49F-850A-4A8B-80CC-2E7B31F1BE29}"/>
              </a:ext>
            </a:extLst>
          </p:cNvPr>
          <p:cNvSpPr txBox="1"/>
          <p:nvPr/>
        </p:nvSpPr>
        <p:spPr>
          <a:xfrm>
            <a:off x="1295978" y="6073387"/>
            <a:ext cx="9463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Note: New variant and other factors may change epidemic trajectory. These estimations are based on several assumptions and not on mathematical modelling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62738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EDE639E-6C7D-4644-9464-21BE0792174F}"/>
              </a:ext>
            </a:extLst>
          </p:cNvPr>
          <p:cNvSpPr txBox="1"/>
          <p:nvPr/>
        </p:nvSpPr>
        <p:spPr>
          <a:xfrm>
            <a:off x="1" y="6275585"/>
            <a:ext cx="1203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 Our World in Data; data explorer;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Johns Hopkins University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COVID-19 Dashboard </a:t>
            </a:r>
            <a:endParaRPr lang="en-ZA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A7A7F37-A5E8-4ECD-84BF-0DDAE6D6E7CA}"/>
              </a:ext>
            </a:extLst>
          </p:cNvPr>
          <p:cNvSpPr txBox="1"/>
          <p:nvPr/>
        </p:nvSpPr>
        <p:spPr>
          <a:xfrm>
            <a:off x="762000" y="381000"/>
            <a:ext cx="10668000" cy="12382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sz="3600" b="1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Estimated effective reproduction rate (R) of Covid-19 in South Africa</a:t>
            </a:r>
            <a:endParaRPr lang="en-BE" sz="3600" b="1" dirty="0">
              <a:solidFill>
                <a:srgbClr val="C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A83AC54-9842-4AB0-BA53-BC75F7A791A5}"/>
              </a:ext>
            </a:extLst>
          </p:cNvPr>
          <p:cNvSpPr txBox="1"/>
          <p:nvPr/>
        </p:nvSpPr>
        <p:spPr>
          <a:xfrm>
            <a:off x="669902" y="1486586"/>
            <a:ext cx="10852195" cy="38523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up to - 25 March 2022</a:t>
            </a:r>
            <a:endParaRPr lang="en-BE" sz="3600" b="1" dirty="0">
              <a:latin typeface="Arial" panose="020B0604020202020204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E0869E-BC34-4055-B312-A92AA8C852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626656"/>
              </p:ext>
            </p:extLst>
          </p:nvPr>
        </p:nvGraphicFramePr>
        <p:xfrm>
          <a:off x="1962726" y="1847155"/>
          <a:ext cx="8266546" cy="394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428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DC17478-3023-455B-BCC7-2677300164F5}"/>
              </a:ext>
            </a:extLst>
          </p:cNvPr>
          <p:cNvGrpSpPr/>
          <p:nvPr/>
        </p:nvGrpSpPr>
        <p:grpSpPr>
          <a:xfrm>
            <a:off x="518906" y="957262"/>
            <a:ext cx="11312329" cy="5410889"/>
            <a:chOff x="0" y="1"/>
            <a:chExt cx="10220324" cy="54844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3078C32-1435-4CE2-BAB1-05FB197C3A5C}"/>
                </a:ext>
              </a:extLst>
            </p:cNvPr>
            <p:cNvGrpSpPr/>
            <p:nvPr/>
          </p:nvGrpSpPr>
          <p:grpSpPr>
            <a:xfrm>
              <a:off x="0" y="476251"/>
              <a:ext cx="10077448" cy="5008150"/>
              <a:chOff x="0" y="476251"/>
              <a:chExt cx="10077448" cy="5008150"/>
            </a:xfrm>
          </p:grpSpPr>
          <p:graphicFrame>
            <p:nvGraphicFramePr>
              <p:cNvPr id="28" name="Chart 27">
                <a:extLst>
                  <a:ext uri="{FF2B5EF4-FFF2-40B4-BE49-F238E27FC236}">
                    <a16:creationId xmlns:a16="http://schemas.microsoft.com/office/drawing/2014/main" id="{E8742A09-B53D-48AB-8979-CC46EC831DB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73627473"/>
                  </p:ext>
                </p:extLst>
              </p:nvPr>
            </p:nvGraphicFramePr>
            <p:xfrm>
              <a:off x="0" y="495300"/>
              <a:ext cx="5319712" cy="49891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30" name="Chart 29">
                <a:extLst>
                  <a:ext uri="{FF2B5EF4-FFF2-40B4-BE49-F238E27FC236}">
                    <a16:creationId xmlns:a16="http://schemas.microsoft.com/office/drawing/2014/main" id="{1BDCF0A0-035E-446B-932B-EE6A6994568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68334171"/>
                  </p:ext>
                </p:extLst>
              </p:nvPr>
            </p:nvGraphicFramePr>
            <p:xfrm>
              <a:off x="5113235" y="476251"/>
              <a:ext cx="4964213" cy="48958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27" name="TextBox 3">
              <a:extLst>
                <a:ext uri="{FF2B5EF4-FFF2-40B4-BE49-F238E27FC236}">
                  <a16:creationId xmlns:a16="http://schemas.microsoft.com/office/drawing/2014/main" id="{805D457D-DA2D-408F-89A7-321F0DA768D2}"/>
                </a:ext>
              </a:extLst>
            </p:cNvPr>
            <p:cNvSpPr txBox="1"/>
            <p:nvPr/>
          </p:nvSpPr>
          <p:spPr>
            <a:xfrm>
              <a:off x="419099" y="1"/>
              <a:ext cx="9801225" cy="47625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i="0" u="none" strike="noStrike" dirty="0">
                  <a:solidFill>
                    <a:srgbClr val="000000"/>
                  </a:solidFill>
                  <a:latin typeface="Arial" panose="020B0604020202020204"/>
                  <a:cs typeface="Calibri"/>
                </a:rPr>
                <a:t>up to - </a:t>
              </a:r>
              <a:r>
                <a:rPr lang="en-US" sz="2000" b="1" dirty="0">
                  <a:solidFill>
                    <a:srgbClr val="000000"/>
                  </a:solidFill>
                  <a:latin typeface="Arial" panose="020B0604020202020204"/>
                  <a:cs typeface="Calibri"/>
                </a:rPr>
                <a:t>30</a:t>
              </a:r>
              <a:r>
                <a:rPr lang="en-US" sz="2000" b="1" i="0" u="none" strike="noStrike" dirty="0">
                  <a:solidFill>
                    <a:srgbClr val="000000"/>
                  </a:solidFill>
                  <a:latin typeface="Arial" panose="020B0604020202020204"/>
                  <a:cs typeface="Calibri"/>
                </a:rPr>
                <a:t> March 2022</a:t>
              </a:r>
              <a:endParaRPr lang="en-BE" sz="3600" b="1" dirty="0">
                <a:latin typeface="Arial" panose="020B0604020202020204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CF74000-8BBD-40D7-8765-927A55567D75}"/>
              </a:ext>
            </a:extLst>
          </p:cNvPr>
          <p:cNvSpPr txBox="1"/>
          <p:nvPr/>
        </p:nvSpPr>
        <p:spPr>
          <a:xfrm>
            <a:off x="0" y="6323111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</a:t>
            </a:r>
            <a:endParaRPr lang="en-ZA" sz="1400" dirty="0"/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2DC6980F-8735-4009-AD00-F616C2EE3451}"/>
              </a:ext>
            </a:extLst>
          </p:cNvPr>
          <p:cNvSpPr txBox="1"/>
          <p:nvPr/>
        </p:nvSpPr>
        <p:spPr>
          <a:xfrm>
            <a:off x="1083805" y="376237"/>
            <a:ext cx="10355720" cy="5810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3200" b="1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Average daily tests and proportion of positive tests</a:t>
            </a:r>
          </a:p>
          <a:p>
            <a:pPr algn="ctr"/>
            <a:endParaRPr lang="en-BE" sz="1800" dirty="0">
              <a:solidFill>
                <a:srgbClr val="C00000"/>
              </a:solidFill>
            </a:endParaRP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864BE9AD-67CB-459A-9262-ADB64E40658B}"/>
              </a:ext>
            </a:extLst>
          </p:cNvPr>
          <p:cNvSpPr txBox="1"/>
          <p:nvPr/>
        </p:nvSpPr>
        <p:spPr>
          <a:xfrm>
            <a:off x="769545" y="2099150"/>
            <a:ext cx="2220481" cy="74307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7F182D2-83E8-40A4-8557-5C55490D10D5}" type="TxLink">
              <a:rPr lang="en-US" sz="1400" b="1" i="0" u="none" strike="noStrike" smtClean="0">
                <a:solidFill>
                  <a:srgbClr val="002060"/>
                </a:solidFill>
                <a:latin typeface="Calibri"/>
                <a:cs typeface="Calibri"/>
              </a:rPr>
              <a:pPr algn="ctr"/>
              <a:t>Cumulative number tests 4 Mar 2020 – 30 March 2022 = 23809344</a:t>
            </a:fld>
            <a:endParaRPr lang="en-BE" sz="1800" b="1" dirty="0">
              <a:solidFill>
                <a:srgbClr val="002060"/>
              </a:solidFill>
            </a:endParaRPr>
          </a:p>
          <a:p>
            <a:pPr algn="ctr"/>
            <a:endParaRPr lang="en-BE" sz="1800" b="1" dirty="0">
              <a:solidFill>
                <a:srgbClr val="002060"/>
              </a:solidFill>
            </a:endParaRPr>
          </a:p>
          <a:p>
            <a:pPr algn="ctr"/>
            <a:endParaRPr lang="en-BE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64EBD9-A93D-4606-85B0-64C370A77236}"/>
              </a:ext>
            </a:extLst>
          </p:cNvPr>
          <p:cNvSpPr/>
          <p:nvPr/>
        </p:nvSpPr>
        <p:spPr>
          <a:xfrm>
            <a:off x="10529454" y="2540000"/>
            <a:ext cx="1145309" cy="3472873"/>
          </a:xfrm>
          <a:prstGeom prst="rect">
            <a:avLst/>
          </a:prstGeom>
          <a:solidFill>
            <a:srgbClr val="C00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EC2BD03-EF8F-4B9F-BE1B-3E2A40546882}"/>
              </a:ext>
            </a:extLst>
          </p:cNvPr>
          <p:cNvSpPr txBox="1"/>
          <p:nvPr/>
        </p:nvSpPr>
        <p:spPr>
          <a:xfrm>
            <a:off x="1" y="6353513"/>
            <a:ext cx="11214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Department of Health. https://sacoronavirus.co.za/latest-vaccine-statistics/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97BC643-BE8A-4D76-86A3-E40761A024EC}"/>
              </a:ext>
            </a:extLst>
          </p:cNvPr>
          <p:cNvSpPr txBox="1"/>
          <p:nvPr/>
        </p:nvSpPr>
        <p:spPr>
          <a:xfrm>
            <a:off x="989801" y="380987"/>
            <a:ext cx="10212397" cy="13049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4000" b="1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Proportion of individuals vaccinated as % of adult population </a:t>
            </a:r>
            <a:endParaRPr lang="en-BE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E983D2A-29C9-4772-AE98-D997F02DF2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43654"/>
              </p:ext>
            </p:extLst>
          </p:nvPr>
        </p:nvGraphicFramePr>
        <p:xfrm>
          <a:off x="539749" y="534193"/>
          <a:ext cx="11112501" cy="578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560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3F7ED779-235E-4AC5-BF14-003F2BA85B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113239"/>
              </p:ext>
            </p:extLst>
          </p:nvPr>
        </p:nvGraphicFramePr>
        <p:xfrm>
          <a:off x="477837" y="584200"/>
          <a:ext cx="11236325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B586DC-7A5E-46B7-8CB6-4856A7F4E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43" y="6275762"/>
            <a:ext cx="872679" cy="47054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F34728A-FC0F-4233-86AF-6B3E2B033485}"/>
              </a:ext>
            </a:extLst>
          </p:cNvPr>
          <p:cNvSpPr txBox="1"/>
          <p:nvPr/>
        </p:nvSpPr>
        <p:spPr>
          <a:xfrm>
            <a:off x="667601" y="6349891"/>
            <a:ext cx="2265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Source: Bradshaw D, et al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6839FFEC-0AF9-4047-918F-3A2628786FED}"/>
              </a:ext>
            </a:extLst>
          </p:cNvPr>
          <p:cNvSpPr>
            <a:spLocks noGrp="1"/>
          </p:cNvSpPr>
          <p:nvPr/>
        </p:nvSpPr>
        <p:spPr bwMode="auto">
          <a:xfrm>
            <a:off x="909637" y="407098"/>
            <a:ext cx="10372725" cy="66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&amp; actual all-cause deaths during Covid-19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266311F-1508-4F12-B007-E7EB96A21AD2}"/>
              </a:ext>
            </a:extLst>
          </p:cNvPr>
          <p:cNvGrpSpPr/>
          <p:nvPr/>
        </p:nvGrpSpPr>
        <p:grpSpPr>
          <a:xfrm>
            <a:off x="782425" y="1469298"/>
            <a:ext cx="9922520" cy="3658883"/>
            <a:chOff x="-191339" y="959554"/>
            <a:chExt cx="11442287" cy="3726746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DD7BB97-A276-4F0D-A936-9B5D7CB4509D}"/>
                </a:ext>
              </a:extLst>
            </p:cNvPr>
            <p:cNvSpPr txBox="1"/>
            <p:nvPr/>
          </p:nvSpPr>
          <p:spPr>
            <a:xfrm>
              <a:off x="-191339" y="1001874"/>
              <a:ext cx="1391986" cy="621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Before lockdown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1007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 : 2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40B77EB-2DFD-4C8C-A2C5-6DE15819CF3D}"/>
                </a:ext>
              </a:extLst>
            </p:cNvPr>
            <p:cNvSpPr txBox="1"/>
            <p:nvPr/>
          </p:nvSpPr>
          <p:spPr>
            <a:xfrm>
              <a:off x="1094467" y="993024"/>
              <a:ext cx="679245" cy="1047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L5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      -4,276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121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088DD37-157F-49D1-BCB0-5BF0B14FDD0E}"/>
                </a:ext>
              </a:extLst>
            </p:cNvPr>
            <p:cNvSpPr txBox="1"/>
            <p:nvPr/>
          </p:nvSpPr>
          <p:spPr>
            <a:xfrm>
              <a:off x="1700282" y="993024"/>
              <a:ext cx="623834" cy="116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L4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 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-2,794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525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DF627D1-6529-46E2-900F-A2173EDF7E9F}"/>
                </a:ext>
              </a:extLst>
            </p:cNvPr>
            <p:cNvSpPr txBox="1"/>
            <p:nvPr/>
          </p:nvSpPr>
          <p:spPr>
            <a:xfrm>
              <a:off x="2206447" y="1001874"/>
              <a:ext cx="1180816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33,295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11,008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F8FF052-46A6-43C6-B174-E0BFBF1C77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1838" y="1123914"/>
              <a:ext cx="0" cy="356238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8A7ED89-9000-4121-8459-6AB1E8C32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3712" y="1123912"/>
              <a:ext cx="0" cy="35623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293B340-0D8E-4552-938F-78E42F3BC1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2204" y="1123912"/>
              <a:ext cx="4243" cy="35623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E126C3E-B41E-4DCB-8DFB-8483FE26FE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7263" y="1123910"/>
              <a:ext cx="0" cy="35623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FD5DFCE-DAF9-4F3C-9F94-FCF4C580B9EE}"/>
                </a:ext>
              </a:extLst>
            </p:cNvPr>
            <p:cNvSpPr txBox="1"/>
            <p:nvPr/>
          </p:nvSpPr>
          <p:spPr>
            <a:xfrm>
              <a:off x="3338726" y="1001874"/>
              <a:ext cx="637353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L2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5,578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4,363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D7B1639-63DE-40C5-9C65-DF6C8D056C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9280" y="1070752"/>
              <a:ext cx="0" cy="36155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D3DBBC1-A1F3-463D-A793-038CCDBEEEC9}"/>
                </a:ext>
              </a:extLst>
            </p:cNvPr>
            <p:cNvSpPr txBox="1"/>
            <p:nvPr/>
          </p:nvSpPr>
          <p:spPr>
            <a:xfrm>
              <a:off x="3928198" y="959554"/>
              <a:ext cx="1520564" cy="70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27,677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10,581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71114C9-D435-4A02-A409-DE204869DDAF}"/>
                </a:ext>
              </a:extLst>
            </p:cNvPr>
            <p:cNvSpPr txBox="1"/>
            <p:nvPr/>
          </p:nvSpPr>
          <p:spPr>
            <a:xfrm>
              <a:off x="5414696" y="1001874"/>
              <a:ext cx="1680852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59,966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17,430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E4DD3FD-02F0-44BA-8866-64F9382C4B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8762" y="993025"/>
              <a:ext cx="0" cy="27016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0358C11-B01C-4927-B511-3E430E2B2F2A}"/>
                </a:ext>
              </a:extLst>
            </p:cNvPr>
            <p:cNvSpPr txBox="1"/>
            <p:nvPr/>
          </p:nvSpPr>
          <p:spPr>
            <a:xfrm>
              <a:off x="6067111" y="1552422"/>
              <a:ext cx="1627558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 (readjusted)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12,544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5,990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F127AE6-8410-4AC3-A7F4-3845FF0ECD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4579" y="1518252"/>
              <a:ext cx="0" cy="31680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F896F72-3FE9-489B-B42C-17A2F14F92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6799" y="1938268"/>
              <a:ext cx="0" cy="274803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8F5C08A-E9EC-4CC8-A798-43ABF254C5C2}"/>
                </a:ext>
              </a:extLst>
            </p:cNvPr>
            <p:cNvSpPr txBox="1"/>
            <p:nvPr/>
          </p:nvSpPr>
          <p:spPr>
            <a:xfrm>
              <a:off x="6406322" y="2351895"/>
              <a:ext cx="1499448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deaths:22,484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6,455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EF258F0-92A0-4460-9045-43A8DA9773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6331" y="1123910"/>
              <a:ext cx="0" cy="35623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81A76EF-3705-4E61-A1D6-521C6DC48150}"/>
                </a:ext>
              </a:extLst>
            </p:cNvPr>
            <p:cNvSpPr txBox="1"/>
            <p:nvPr/>
          </p:nvSpPr>
          <p:spPr>
            <a:xfrm>
              <a:off x="7817187" y="1001874"/>
              <a:ext cx="1680852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L2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deaths:6,728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1343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FBB8550-BCBD-4B70-84D8-E6C917EBFA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3539" y="1514970"/>
              <a:ext cx="0" cy="317133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75612EC-7A8C-486C-9FD3-7D82DD371DEC}"/>
                </a:ext>
              </a:extLst>
            </p:cNvPr>
            <p:cNvSpPr txBox="1"/>
            <p:nvPr/>
          </p:nvSpPr>
          <p:spPr>
            <a:xfrm>
              <a:off x="8069654" y="1564764"/>
              <a:ext cx="2044622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7,852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2,072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8AB199B-DE62-4145-9FDE-3CF2032371C6}"/>
                </a:ext>
              </a:extLst>
            </p:cNvPr>
            <p:cNvCxnSpPr>
              <a:cxnSpLocks/>
              <a:endCxn id="102" idx="1"/>
            </p:cNvCxnSpPr>
            <p:nvPr/>
          </p:nvCxnSpPr>
          <p:spPr>
            <a:xfrm flipH="1" flipV="1">
              <a:off x="8214832" y="2672375"/>
              <a:ext cx="7743" cy="195824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D076846-54A7-4DD9-8141-221770EC5DF9}"/>
                </a:ext>
              </a:extLst>
            </p:cNvPr>
            <p:cNvSpPr txBox="1"/>
            <p:nvPr/>
          </p:nvSpPr>
          <p:spPr>
            <a:xfrm>
              <a:off x="8214832" y="2354971"/>
              <a:ext cx="1201586" cy="634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L4: </a:t>
              </a:r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34,671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9,710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22EC4D4-5DDF-47AA-B91F-E59AC26250B5}"/>
                </a:ext>
              </a:extLst>
            </p:cNvPr>
            <p:cNvCxnSpPr>
              <a:cxnSpLocks/>
              <a:endCxn id="104" idx="1"/>
            </p:cNvCxnSpPr>
            <p:nvPr/>
          </p:nvCxnSpPr>
          <p:spPr>
            <a:xfrm flipV="1">
              <a:off x="8652081" y="3136712"/>
              <a:ext cx="29069" cy="149390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D4DDFB3-CA4F-4027-9447-EA4695D8D631}"/>
                </a:ext>
              </a:extLst>
            </p:cNvPr>
            <p:cNvSpPr txBox="1"/>
            <p:nvPr/>
          </p:nvSpPr>
          <p:spPr>
            <a:xfrm>
              <a:off x="8681149" y="2882005"/>
              <a:ext cx="1510941" cy="509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39,527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15,263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F302F8F-3501-4054-B853-D88B43BD8574}"/>
                </a:ext>
              </a:extLst>
            </p:cNvPr>
            <p:cNvSpPr txBox="1"/>
            <p:nvPr/>
          </p:nvSpPr>
          <p:spPr>
            <a:xfrm>
              <a:off x="9406136" y="1030023"/>
              <a:ext cx="1672938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L2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6,050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3,002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35FB3AE-FBD0-49D8-B3C2-0DDAE6664B6C}"/>
                </a:ext>
              </a:extLst>
            </p:cNvPr>
            <p:cNvCxnSpPr>
              <a:cxnSpLocks/>
              <a:endCxn id="105" idx="1"/>
            </p:cNvCxnSpPr>
            <p:nvPr/>
          </p:nvCxnSpPr>
          <p:spPr>
            <a:xfrm flipV="1">
              <a:off x="9398392" y="1264800"/>
              <a:ext cx="7743" cy="335482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6F6E0B8-78F9-4731-AAC2-4B04BA981B77}"/>
                </a:ext>
              </a:extLst>
            </p:cNvPr>
            <p:cNvSpPr txBox="1"/>
            <p:nvPr/>
          </p:nvSpPr>
          <p:spPr>
            <a:xfrm>
              <a:off x="9692325" y="1543694"/>
              <a:ext cx="1558623" cy="469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4,287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1,410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7F21D41-D495-47A4-9EE5-FFBC47AD741A}"/>
                </a:ext>
              </a:extLst>
            </p:cNvPr>
            <p:cNvCxnSpPr>
              <a:cxnSpLocks/>
              <a:endCxn id="107" idx="1"/>
            </p:cNvCxnSpPr>
            <p:nvPr/>
          </p:nvCxnSpPr>
          <p:spPr>
            <a:xfrm flipH="1" flipV="1">
              <a:off x="9692325" y="1778472"/>
              <a:ext cx="25801" cy="28411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1322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AAB15F92-81BA-419E-BAA3-8FEB491FD9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731043"/>
              </p:ext>
            </p:extLst>
          </p:nvPr>
        </p:nvGraphicFramePr>
        <p:xfrm>
          <a:off x="452437" y="602901"/>
          <a:ext cx="11287125" cy="569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F298147-526A-42EA-B734-EBE309EAD446}"/>
              </a:ext>
            </a:extLst>
          </p:cNvPr>
          <p:cNvGrpSpPr/>
          <p:nvPr/>
        </p:nvGrpSpPr>
        <p:grpSpPr>
          <a:xfrm>
            <a:off x="980389" y="1469300"/>
            <a:ext cx="9539829" cy="3969475"/>
            <a:chOff x="-191339" y="959554"/>
            <a:chExt cx="11442287" cy="3726746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726980B-4FC2-4CCF-BDC1-E7E66CFBB951}"/>
                </a:ext>
              </a:extLst>
            </p:cNvPr>
            <p:cNvSpPr txBox="1"/>
            <p:nvPr/>
          </p:nvSpPr>
          <p:spPr>
            <a:xfrm>
              <a:off x="-191339" y="1001874"/>
              <a:ext cx="1391986" cy="621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Before lockdown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1007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 : 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EC0C42A-EF77-46E5-95E9-FB92F8B6A1C8}"/>
                </a:ext>
              </a:extLst>
            </p:cNvPr>
            <p:cNvSpPr txBox="1"/>
            <p:nvPr/>
          </p:nvSpPr>
          <p:spPr>
            <a:xfrm>
              <a:off x="1094467" y="993024"/>
              <a:ext cx="679245" cy="1047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L5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      -4,276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121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78001F7-70C3-4D7F-88AA-21AE26865F71}"/>
                </a:ext>
              </a:extLst>
            </p:cNvPr>
            <p:cNvSpPr txBox="1"/>
            <p:nvPr/>
          </p:nvSpPr>
          <p:spPr>
            <a:xfrm>
              <a:off x="1700282" y="993024"/>
              <a:ext cx="623834" cy="116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L4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 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-2,794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525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ED79A20-6ED1-48E5-BAB9-6C008E7EE2D5}"/>
                </a:ext>
              </a:extLst>
            </p:cNvPr>
            <p:cNvSpPr txBox="1"/>
            <p:nvPr/>
          </p:nvSpPr>
          <p:spPr>
            <a:xfrm>
              <a:off x="2206447" y="1001874"/>
              <a:ext cx="1180816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33,295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11,008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4B5F18F-2C88-40AD-AC31-BBAB840C4A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1838" y="1123914"/>
              <a:ext cx="0" cy="356238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516BE28-2BE0-43AB-B3DC-42D98FC070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3712" y="1123912"/>
              <a:ext cx="0" cy="35623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C4762F0-8824-44BE-B8F9-7E064F9625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02204" y="1123912"/>
              <a:ext cx="4243" cy="35623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3B4AC09-4806-4D64-A108-66EDC1CDE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7263" y="1123910"/>
              <a:ext cx="0" cy="35623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A2E081-A485-4C84-9800-37A0F2F8A3B0}"/>
                </a:ext>
              </a:extLst>
            </p:cNvPr>
            <p:cNvSpPr txBox="1"/>
            <p:nvPr/>
          </p:nvSpPr>
          <p:spPr>
            <a:xfrm>
              <a:off x="3338726" y="1001874"/>
              <a:ext cx="637353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L2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5,578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4,363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3316A6-3059-48DD-A9AD-00B031F944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9280" y="1070752"/>
              <a:ext cx="0" cy="36155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0DBA9AC-DA70-4C00-AC45-947941951BCB}"/>
                </a:ext>
              </a:extLst>
            </p:cNvPr>
            <p:cNvSpPr txBox="1"/>
            <p:nvPr/>
          </p:nvSpPr>
          <p:spPr>
            <a:xfrm>
              <a:off x="3928198" y="959554"/>
              <a:ext cx="1520564" cy="70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27,677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</a:t>
              </a:r>
            </a:p>
            <a:p>
              <a:pPr algn="ctr"/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10,581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AC0A4B5-104F-4C01-9374-1D3264B65FBF}"/>
                </a:ext>
              </a:extLst>
            </p:cNvPr>
            <p:cNvSpPr txBox="1"/>
            <p:nvPr/>
          </p:nvSpPr>
          <p:spPr>
            <a:xfrm>
              <a:off x="5414696" y="1001874"/>
              <a:ext cx="1680852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59,966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17,430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310D55C-9654-4A0A-A6E5-B35DA989F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8762" y="993025"/>
              <a:ext cx="0" cy="27016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56DE907-418F-4039-9705-5EBC61DEAF60}"/>
                </a:ext>
              </a:extLst>
            </p:cNvPr>
            <p:cNvSpPr txBox="1"/>
            <p:nvPr/>
          </p:nvSpPr>
          <p:spPr>
            <a:xfrm>
              <a:off x="6067111" y="1552422"/>
              <a:ext cx="1627558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 (readjusted)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12,544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5,990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F8A3D0A-4823-4B46-9EE4-8B77653433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4579" y="1518252"/>
              <a:ext cx="0" cy="31680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F235DA9-99F8-4AA7-983A-0C732544D7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6799" y="1938268"/>
              <a:ext cx="0" cy="274803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5ADEA9F-00FE-42A0-864B-28A65D0998A7}"/>
                </a:ext>
              </a:extLst>
            </p:cNvPr>
            <p:cNvSpPr txBox="1"/>
            <p:nvPr/>
          </p:nvSpPr>
          <p:spPr>
            <a:xfrm>
              <a:off x="6406322" y="2351895"/>
              <a:ext cx="1499448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deaths:22,484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6,455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7A81E22-BBAE-4544-AB16-A8C14E8F6A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6331" y="1123910"/>
              <a:ext cx="0" cy="35623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7C0AD7E-A5B4-4F05-8669-80CA8D66E61C}"/>
                </a:ext>
              </a:extLst>
            </p:cNvPr>
            <p:cNvSpPr txBox="1"/>
            <p:nvPr/>
          </p:nvSpPr>
          <p:spPr>
            <a:xfrm>
              <a:off x="7817187" y="1001874"/>
              <a:ext cx="1680852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L2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deaths:6,728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1343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E2AD9F1-CAF1-4742-B6FB-0BF4A4627E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3539" y="1514970"/>
              <a:ext cx="0" cy="317133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AE1C7A6-022A-4215-95E3-F4C591EA8FCE}"/>
                </a:ext>
              </a:extLst>
            </p:cNvPr>
            <p:cNvSpPr txBox="1"/>
            <p:nvPr/>
          </p:nvSpPr>
          <p:spPr>
            <a:xfrm>
              <a:off x="8069654" y="1564764"/>
              <a:ext cx="2044622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7,852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2,072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7387184-68ED-4544-8EB8-B015C2E2D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4931" y="2052559"/>
              <a:ext cx="0" cy="227179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5DA81F5-359C-40C7-AFB7-409F55D7FEF5}"/>
                </a:ext>
              </a:extLst>
            </p:cNvPr>
            <p:cNvSpPr txBox="1"/>
            <p:nvPr/>
          </p:nvSpPr>
          <p:spPr>
            <a:xfrm>
              <a:off x="8214832" y="1963800"/>
              <a:ext cx="1907868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L4: </a:t>
              </a:r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34,671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9,710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2E4E221-2B9E-4B68-93D4-AF7EDA0E8B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2081" y="2304353"/>
              <a:ext cx="1" cy="17208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0A7EBC9-2A08-4A01-B892-9B0909645296}"/>
                </a:ext>
              </a:extLst>
            </p:cNvPr>
            <p:cNvSpPr txBox="1"/>
            <p:nvPr/>
          </p:nvSpPr>
          <p:spPr>
            <a:xfrm>
              <a:off x="8681150" y="2276621"/>
              <a:ext cx="1672940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39,527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15,263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69EE82B-E117-4537-8865-B98F65F686CD}"/>
                </a:ext>
              </a:extLst>
            </p:cNvPr>
            <p:cNvSpPr txBox="1"/>
            <p:nvPr/>
          </p:nvSpPr>
          <p:spPr>
            <a:xfrm>
              <a:off x="9406136" y="2836860"/>
              <a:ext cx="1672938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L2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6,050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3,002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ABBE2A2-69A8-4518-9643-B8177820F9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8393" y="2761554"/>
              <a:ext cx="0" cy="18580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B585A55-FEFD-45CB-8DB1-048D2BD51BA2}"/>
                </a:ext>
              </a:extLst>
            </p:cNvPr>
            <p:cNvSpPr txBox="1"/>
            <p:nvPr/>
          </p:nvSpPr>
          <p:spPr>
            <a:xfrm>
              <a:off x="9692325" y="3397100"/>
              <a:ext cx="1558623" cy="469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Excess deaths: 4,287</a:t>
              </a:r>
            </a:p>
            <a:p>
              <a:r>
                <a:rPr lang="en-ZA" sz="800" dirty="0">
                  <a:latin typeface="Arial" panose="020B0604020202020204" pitchFamily="34" charset="0"/>
                  <a:cs typeface="Arial" panose="020B0604020202020204" pitchFamily="34" charset="0"/>
                </a:rPr>
                <a:t>Covid-19 deaths: 1,410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890B16A-41AF-4683-B0C0-655D76EF1F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8127" y="3254604"/>
              <a:ext cx="0" cy="136502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B586DC-7A5E-46B7-8CB6-4856A7F4E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43" y="6275762"/>
            <a:ext cx="872679" cy="47054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F34728A-FC0F-4233-86AF-6B3E2B033485}"/>
              </a:ext>
            </a:extLst>
          </p:cNvPr>
          <p:cNvSpPr txBox="1"/>
          <p:nvPr/>
        </p:nvSpPr>
        <p:spPr>
          <a:xfrm>
            <a:off x="667601" y="6349891"/>
            <a:ext cx="2265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Source: Bradshaw D, et al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A4846C62-FA45-4697-8804-60438BCC3C55}"/>
              </a:ext>
            </a:extLst>
          </p:cNvPr>
          <p:cNvSpPr>
            <a:spLocks noGrp="1"/>
          </p:cNvSpPr>
          <p:nvPr/>
        </p:nvSpPr>
        <p:spPr bwMode="auto">
          <a:xfrm>
            <a:off x="909637" y="522358"/>
            <a:ext cx="10372725" cy="49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excess all cause deaths &amp; reported Covid-19 deaths</a:t>
            </a:r>
          </a:p>
        </p:txBody>
      </p:sp>
    </p:spTree>
    <p:extLst>
      <p:ext uri="{BB962C8B-B14F-4D97-AF65-F5344CB8AC3E}">
        <p14:creationId xmlns:p14="http://schemas.microsoft.com/office/powerpoint/2010/main" val="3143253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3523-1C02-419E-964C-1F92B049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28838"/>
            <a:ext cx="10972800" cy="2285682"/>
          </a:xfrm>
        </p:spPr>
        <p:txBody>
          <a:bodyPr/>
          <a:lstStyle/>
          <a:p>
            <a:r>
              <a:rPr lang="en-ZA" sz="4800" dirty="0"/>
              <a:t>South Africa Provincial SARS-CoV-2 cases in the 4 waves </a:t>
            </a:r>
          </a:p>
        </p:txBody>
      </p:sp>
    </p:spTree>
    <p:extLst>
      <p:ext uri="{BB962C8B-B14F-4D97-AF65-F5344CB8AC3E}">
        <p14:creationId xmlns:p14="http://schemas.microsoft.com/office/powerpoint/2010/main" val="8768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A17123-31C3-4349-BB11-74B1C0FF8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303" t="1113" r="17842" b="1724"/>
          <a:stretch/>
        </p:blipFill>
        <p:spPr>
          <a:xfrm>
            <a:off x="8004597" y="2198670"/>
            <a:ext cx="3979821" cy="304484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393C41-5F40-4A89-89CA-EC4E9F27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77" y="343275"/>
            <a:ext cx="11776841" cy="11512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Z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new cases </a:t>
            </a:r>
            <a:br>
              <a:rPr lang="en-Z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last 7 days/100,000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210E92-BBA2-47DE-A70D-AF6DDC8C844E}"/>
              </a:ext>
            </a:extLst>
          </p:cNvPr>
          <p:cNvSpPr txBox="1"/>
          <p:nvPr/>
        </p:nvSpPr>
        <p:spPr>
          <a:xfrm>
            <a:off x="0" y="6269711"/>
            <a:ext cx="93975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</a:t>
            </a:r>
            <a:endParaRPr lang="en-ZA" sz="14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3FF9620-7BEE-4874-83DB-AC54B41BB5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740448"/>
              </p:ext>
            </p:extLst>
          </p:nvPr>
        </p:nvGraphicFramePr>
        <p:xfrm>
          <a:off x="755650" y="1984375"/>
          <a:ext cx="6950075" cy="325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385038" imgH="3105128" progId="Excel.Sheet.12">
                  <p:embed/>
                </p:oleObj>
              </mc:Choice>
              <mc:Fallback>
                <p:oleObj name="Worksheet" r:id="rId5" imgW="7385038" imgH="3105128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3FF9620-7BEE-4874-83DB-AC54B41BB5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650" y="1984375"/>
                        <a:ext cx="6950075" cy="325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id="{CBE0820A-DB20-46D4-895D-1F39DA9F3056}"/>
              </a:ext>
            </a:extLst>
          </p:cNvPr>
          <p:cNvSpPr txBox="1"/>
          <p:nvPr/>
        </p:nvSpPr>
        <p:spPr>
          <a:xfrm>
            <a:off x="669902" y="1560476"/>
            <a:ext cx="10852195" cy="38523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up to -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/>
                <a:cs typeface="Calibri"/>
              </a:rPr>
              <a:t>30</a:t>
            </a:r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 March 2022</a:t>
            </a:r>
            <a:endParaRPr lang="en-BE" sz="3600" b="1" dirty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67924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827F075-B6D9-472E-B2E2-5506F1F2C8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674383"/>
              </p:ext>
            </p:extLst>
          </p:nvPr>
        </p:nvGraphicFramePr>
        <p:xfrm>
          <a:off x="316706" y="542925"/>
          <a:ext cx="11558587" cy="577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8CDAE33-CC81-4A28-AD0F-65710ACA144C}"/>
              </a:ext>
            </a:extLst>
          </p:cNvPr>
          <p:cNvSpPr txBox="1"/>
          <p:nvPr/>
        </p:nvSpPr>
        <p:spPr>
          <a:xfrm>
            <a:off x="0" y="6423599"/>
            <a:ext cx="92030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</a:t>
            </a:r>
            <a:endParaRPr lang="en-ZA" sz="14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CA7DD5B9-FA1F-4ECF-9CDD-7871D8A8DB6F}"/>
              </a:ext>
            </a:extLst>
          </p:cNvPr>
          <p:cNvSpPr txBox="1"/>
          <p:nvPr/>
        </p:nvSpPr>
        <p:spPr>
          <a:xfrm>
            <a:off x="926306" y="446845"/>
            <a:ext cx="10339387" cy="6199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Confirmed SARS-Cov-2 cases by province</a:t>
            </a:r>
            <a:endParaRPr lang="en-BE" sz="36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9894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74F1CD8-74F2-4806-9CDE-9A8EC585BF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365334"/>
              </p:ext>
            </p:extLst>
          </p:nvPr>
        </p:nvGraphicFramePr>
        <p:xfrm>
          <a:off x="450850" y="584200"/>
          <a:ext cx="1129030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A24255D-694C-41DA-9A9F-F7E5A1203966}"/>
              </a:ext>
            </a:extLst>
          </p:cNvPr>
          <p:cNvSpPr txBox="1"/>
          <p:nvPr/>
        </p:nvSpPr>
        <p:spPr>
          <a:xfrm>
            <a:off x="0" y="6323111"/>
            <a:ext cx="967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36FE328E-B221-470A-BC42-DC3FC9A46EA8}"/>
              </a:ext>
            </a:extLst>
          </p:cNvPr>
          <p:cNvSpPr txBox="1"/>
          <p:nvPr/>
        </p:nvSpPr>
        <p:spPr>
          <a:xfrm>
            <a:off x="963331" y="333360"/>
            <a:ext cx="10265338" cy="12001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</a:t>
            </a:r>
            <a:r>
              <a:rPr lang="en-US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Gauteng</a:t>
            </a:r>
            <a:endParaRPr lang="en-BE" sz="1100" dirty="0"/>
          </a:p>
        </p:txBody>
      </p:sp>
    </p:spTree>
    <p:extLst>
      <p:ext uri="{BB962C8B-B14F-4D97-AF65-F5344CB8AC3E}">
        <p14:creationId xmlns:p14="http://schemas.microsoft.com/office/powerpoint/2010/main" val="392616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1FDB2F20-E58F-4C6E-82E8-C41580AFB9E0}"/>
              </a:ext>
            </a:extLst>
          </p:cNvPr>
          <p:cNvSpPr txBox="1"/>
          <p:nvPr/>
        </p:nvSpPr>
        <p:spPr>
          <a:xfrm>
            <a:off x="11663" y="6441568"/>
            <a:ext cx="11006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Source of hospital admissions data: Lucille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Blumberg, Richard Welch and Waasila </a:t>
            </a:r>
            <a:r>
              <a:rPr lang="en-U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Jassat – DATCOV, NICD</a:t>
            </a:r>
            <a:endParaRPr lang="en-ZA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id="{3C4AA308-F35E-49EE-B0B0-3C36A511D156}"/>
              </a:ext>
            </a:extLst>
          </p:cNvPr>
          <p:cNvSpPr txBox="1"/>
          <p:nvPr/>
        </p:nvSpPr>
        <p:spPr>
          <a:xfrm>
            <a:off x="942949" y="373135"/>
            <a:ext cx="10306101" cy="777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4000" b="1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Covid-19 in South Africa </a:t>
            </a:r>
            <a:endParaRPr lang="en-BE" sz="4000" b="1" dirty="0">
              <a:solidFill>
                <a:srgbClr val="C00000"/>
              </a:solidFill>
            </a:endParaRPr>
          </a:p>
        </p:txBody>
      </p:sp>
      <p:sp>
        <p:nvSpPr>
          <p:cNvPr id="41" name="TextBox 1">
            <a:extLst>
              <a:ext uri="{FF2B5EF4-FFF2-40B4-BE49-F238E27FC236}">
                <a16:creationId xmlns:a16="http://schemas.microsoft.com/office/drawing/2014/main" id="{40348C43-EBF5-4A33-B175-712BBCB04FC0}"/>
              </a:ext>
            </a:extLst>
          </p:cNvPr>
          <p:cNvSpPr txBox="1"/>
          <p:nvPr/>
        </p:nvSpPr>
        <p:spPr>
          <a:xfrm>
            <a:off x="942949" y="373135"/>
            <a:ext cx="10306101" cy="7777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4000" b="1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Covid-19 in South Africa </a:t>
            </a:r>
            <a:endParaRPr lang="en-BE" sz="4000" b="1" dirty="0">
              <a:solidFill>
                <a:srgbClr val="C00000"/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572D302-C275-4DCC-AC64-CD6197A1E6AD}"/>
              </a:ext>
            </a:extLst>
          </p:cNvPr>
          <p:cNvSpPr txBox="1"/>
          <p:nvPr/>
        </p:nvSpPr>
        <p:spPr>
          <a:xfrm>
            <a:off x="669902" y="1090525"/>
            <a:ext cx="10852195" cy="38523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up to – 30 March 2022</a:t>
            </a:r>
            <a:endParaRPr lang="en-BE" sz="3600" b="1" dirty="0">
              <a:latin typeface="Arial" panose="020B0604020202020204"/>
            </a:endParaRPr>
          </a:p>
          <a:p>
            <a:pPr algn="ctr"/>
            <a:endParaRPr lang="en-BE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C9A62-3DD5-4031-888A-45BEB6AD62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 b="2251"/>
          <a:stretch/>
        </p:blipFill>
        <p:spPr>
          <a:xfrm>
            <a:off x="0" y="1544779"/>
            <a:ext cx="12192000" cy="4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80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F15230-3DFE-4A8E-B9B1-5F54AC82EB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418386"/>
              </p:ext>
            </p:extLst>
          </p:nvPr>
        </p:nvGraphicFramePr>
        <p:xfrm>
          <a:off x="450850" y="584200"/>
          <a:ext cx="1129030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0D1C7B5-D32F-46EC-9B32-E956DBB509D6}"/>
              </a:ext>
            </a:extLst>
          </p:cNvPr>
          <p:cNvSpPr txBox="1"/>
          <p:nvPr/>
        </p:nvSpPr>
        <p:spPr>
          <a:xfrm>
            <a:off x="0" y="6323111"/>
            <a:ext cx="967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72858DC-C859-4F02-B68E-D58F1012E9EB}"/>
              </a:ext>
            </a:extLst>
          </p:cNvPr>
          <p:cNvSpPr txBox="1"/>
          <p:nvPr/>
        </p:nvSpPr>
        <p:spPr>
          <a:xfrm>
            <a:off x="963331" y="295260"/>
            <a:ext cx="10265338" cy="118111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</a:t>
            </a:r>
            <a:r>
              <a:rPr lang="en-US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Limpopo</a:t>
            </a:r>
            <a:endParaRPr lang="en-BE" sz="1100" dirty="0"/>
          </a:p>
        </p:txBody>
      </p:sp>
    </p:spTree>
    <p:extLst>
      <p:ext uri="{BB962C8B-B14F-4D97-AF65-F5344CB8AC3E}">
        <p14:creationId xmlns:p14="http://schemas.microsoft.com/office/powerpoint/2010/main" val="101224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1D7D6AD-2DF0-471C-AEDB-1EEB1CBFDCBE}"/>
              </a:ext>
            </a:extLst>
          </p:cNvPr>
          <p:cNvGrpSpPr/>
          <p:nvPr/>
        </p:nvGrpSpPr>
        <p:grpSpPr>
          <a:xfrm>
            <a:off x="450850" y="633511"/>
            <a:ext cx="11290300" cy="5689600"/>
            <a:chOff x="0" y="52833"/>
            <a:chExt cx="10315575" cy="6096000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A1AE8A14-D1BA-490B-BC73-6348F468B1D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46895363"/>
                </p:ext>
              </p:extLst>
            </p:nvPr>
          </p:nvGraphicFramePr>
          <p:xfrm>
            <a:off x="0" y="52833"/>
            <a:ext cx="10315575" cy="609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EE77672F-101B-4C2C-9EDB-4AE65357827D}"/>
                </a:ext>
              </a:extLst>
            </p:cNvPr>
            <p:cNvSpPr txBox="1"/>
            <p:nvPr/>
          </p:nvSpPr>
          <p:spPr>
            <a:xfrm>
              <a:off x="1857375" y="1981200"/>
              <a:ext cx="1076325" cy="2952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688936A8-A020-480D-A328-B41B9A37E50A}" type="TxLink">
                <a:rPr lang="en-US" sz="1100" b="1" i="0" u="none" strike="noStrike">
                  <a:solidFill>
                    <a:srgbClr val="FF0000"/>
                  </a:solidFill>
                  <a:latin typeface="Calibri"/>
                  <a:cs typeface="Calibri"/>
                </a:rPr>
                <a:pPr/>
                <a:t>1369 cases</a:t>
              </a:fld>
              <a:endParaRPr lang="en-BE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3">
              <a:extLst>
                <a:ext uri="{FF2B5EF4-FFF2-40B4-BE49-F238E27FC236}">
                  <a16:creationId xmlns:a16="http://schemas.microsoft.com/office/drawing/2014/main" id="{DB85FA97-4433-4CAD-B06E-E13B36F91CE2}"/>
                </a:ext>
              </a:extLst>
            </p:cNvPr>
            <p:cNvSpPr txBox="1"/>
            <p:nvPr/>
          </p:nvSpPr>
          <p:spPr>
            <a:xfrm>
              <a:off x="3286125" y="2152650"/>
              <a:ext cx="1314450" cy="2857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C77984C2-0323-4A67-B531-A823C578148B}" type="TxLink">
                <a:rPr lang="en-US" sz="1100" b="1" i="0" u="none" strike="noStrike">
                  <a:solidFill>
                    <a:schemeClr val="accent6">
                      <a:lumMod val="75000"/>
                    </a:schemeClr>
                  </a:solidFill>
                  <a:latin typeface="Calibri"/>
                  <a:cs typeface="Calibri"/>
                </a:rPr>
                <a:pPr/>
                <a:t>1300 cases</a:t>
              </a:fld>
              <a:endParaRPr lang="en-BE" sz="11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91B163A7-7812-4EAA-945B-6AABEC61CAD2}"/>
                </a:ext>
              </a:extLst>
            </p:cNvPr>
            <p:cNvSpPr txBox="1"/>
            <p:nvPr/>
          </p:nvSpPr>
          <p:spPr>
            <a:xfrm>
              <a:off x="2047875" y="3343275"/>
              <a:ext cx="990600" cy="2476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17E459E6-B680-45BD-86AF-8072C753D860}" type="TxLink">
                <a:rPr lang="en-US" sz="1100" b="1" i="0" u="none" strike="noStrike">
                  <a:solidFill>
                    <a:schemeClr val="accent4">
                      <a:lumMod val="75000"/>
                    </a:schemeClr>
                  </a:solidFill>
                  <a:latin typeface="Calibri"/>
                  <a:cs typeface="Calibri"/>
                </a:rPr>
                <a:pPr/>
                <a:t>768 cases</a:t>
              </a:fld>
              <a:endParaRPr lang="en-BE" sz="1100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3087DAD-CEC6-47FE-95D3-42E892000A62}"/>
              </a:ext>
            </a:extLst>
          </p:cNvPr>
          <p:cNvSpPr txBox="1"/>
          <p:nvPr/>
        </p:nvSpPr>
        <p:spPr>
          <a:xfrm>
            <a:off x="0" y="6323111"/>
            <a:ext cx="967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2F882F0-96CA-4550-9A87-C7B3897FB34B}"/>
              </a:ext>
            </a:extLst>
          </p:cNvPr>
          <p:cNvSpPr txBox="1"/>
          <p:nvPr/>
        </p:nvSpPr>
        <p:spPr>
          <a:xfrm>
            <a:off x="934756" y="342885"/>
            <a:ext cx="10265338" cy="11239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</a:t>
            </a:r>
            <a:r>
              <a:rPr lang="en-US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North West</a:t>
            </a:r>
            <a:endParaRPr lang="en-BE" sz="36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1496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53CC1F4-5CB4-4725-8626-A85A8D2E3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583768"/>
              </p:ext>
            </p:extLst>
          </p:nvPr>
        </p:nvGraphicFramePr>
        <p:xfrm>
          <a:off x="450850" y="584200"/>
          <a:ext cx="1129030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7BE2EF-BD9F-4924-B513-8FD4EE973DFD}"/>
              </a:ext>
            </a:extLst>
          </p:cNvPr>
          <p:cNvSpPr txBox="1"/>
          <p:nvPr/>
        </p:nvSpPr>
        <p:spPr>
          <a:xfrm>
            <a:off x="0" y="6323111"/>
            <a:ext cx="967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1859AB2B-1633-44D6-BA92-643B0E228AB9}"/>
              </a:ext>
            </a:extLst>
          </p:cNvPr>
          <p:cNvSpPr txBox="1"/>
          <p:nvPr/>
        </p:nvSpPr>
        <p:spPr>
          <a:xfrm>
            <a:off x="963331" y="409560"/>
            <a:ext cx="10265338" cy="11334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</a:t>
            </a:r>
            <a:r>
              <a:rPr lang="en-US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Mpumalanga</a:t>
            </a:r>
            <a:endParaRPr lang="en-BE" sz="36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5451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C18E599-0C62-4F5B-AD77-5E5261175D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628526"/>
              </p:ext>
            </p:extLst>
          </p:nvPr>
        </p:nvGraphicFramePr>
        <p:xfrm>
          <a:off x="290512" y="528637"/>
          <a:ext cx="11610975" cy="58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7117A9A-762C-41D9-8E13-C2BEF00A5897}"/>
              </a:ext>
            </a:extLst>
          </p:cNvPr>
          <p:cNvSpPr txBox="1"/>
          <p:nvPr/>
        </p:nvSpPr>
        <p:spPr>
          <a:xfrm>
            <a:off x="0" y="6323111"/>
            <a:ext cx="967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38D888D-2F18-48AC-B229-7EAEFB212FA5}"/>
              </a:ext>
            </a:extLst>
          </p:cNvPr>
          <p:cNvSpPr txBox="1"/>
          <p:nvPr/>
        </p:nvSpPr>
        <p:spPr>
          <a:xfrm>
            <a:off x="963331" y="428610"/>
            <a:ext cx="10265338" cy="11239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</a:t>
            </a:r>
            <a:r>
              <a:rPr lang="en-US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Northern Cape</a:t>
            </a:r>
            <a:endParaRPr lang="en-BE" sz="36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046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70DD1BC-B15B-4411-AB16-7DD9FAF31F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859747"/>
              </p:ext>
            </p:extLst>
          </p:nvPr>
        </p:nvGraphicFramePr>
        <p:xfrm>
          <a:off x="450850" y="584200"/>
          <a:ext cx="1129030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6BE650-3EE0-4800-8882-8663C243F8F7}"/>
              </a:ext>
            </a:extLst>
          </p:cNvPr>
          <p:cNvSpPr txBox="1"/>
          <p:nvPr/>
        </p:nvSpPr>
        <p:spPr>
          <a:xfrm>
            <a:off x="0" y="6323111"/>
            <a:ext cx="967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9E96476-FF3A-4329-B34F-FF4D4B9D8549}"/>
              </a:ext>
            </a:extLst>
          </p:cNvPr>
          <p:cNvSpPr txBox="1"/>
          <p:nvPr/>
        </p:nvSpPr>
        <p:spPr>
          <a:xfrm>
            <a:off x="485774" y="390510"/>
            <a:ext cx="10865717" cy="11715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</a:t>
            </a:r>
            <a:r>
              <a:rPr lang="en-US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Free State</a:t>
            </a:r>
            <a:endParaRPr lang="en-BE" sz="36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412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DB12EAB-71FC-49F2-9656-4B314E7DB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128665"/>
              </p:ext>
            </p:extLst>
          </p:nvPr>
        </p:nvGraphicFramePr>
        <p:xfrm>
          <a:off x="450850" y="584200"/>
          <a:ext cx="1129030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6578C0-241F-4040-8593-1F9405291D81}"/>
              </a:ext>
            </a:extLst>
          </p:cNvPr>
          <p:cNvSpPr txBox="1"/>
          <p:nvPr/>
        </p:nvSpPr>
        <p:spPr>
          <a:xfrm>
            <a:off x="0" y="6323111"/>
            <a:ext cx="967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E2F5492-2A90-4AF8-86A0-D68A236668F9}"/>
              </a:ext>
            </a:extLst>
          </p:cNvPr>
          <p:cNvSpPr txBox="1"/>
          <p:nvPr/>
        </p:nvSpPr>
        <p:spPr>
          <a:xfrm>
            <a:off x="963331" y="409560"/>
            <a:ext cx="10265338" cy="10572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</a:t>
            </a:r>
            <a:r>
              <a:rPr lang="en-US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KwaZulu Natal</a:t>
            </a:r>
            <a:endParaRPr lang="en-BE" sz="36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3496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CD114C7-55D3-4730-8E4B-65F24AEFFD5A}"/>
              </a:ext>
            </a:extLst>
          </p:cNvPr>
          <p:cNvGrpSpPr/>
          <p:nvPr/>
        </p:nvGrpSpPr>
        <p:grpSpPr>
          <a:xfrm>
            <a:off x="450850" y="584200"/>
            <a:ext cx="11290300" cy="5689600"/>
            <a:chOff x="0" y="0"/>
            <a:chExt cx="10315575" cy="609600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EADA2FDB-5A85-4221-92CC-A078F55EA92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81937245"/>
                </p:ext>
              </p:extLst>
            </p:nvPr>
          </p:nvGraphicFramePr>
          <p:xfrm>
            <a:off x="0" y="0"/>
            <a:ext cx="10315575" cy="609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2">
              <a:extLst>
                <a:ext uri="{FF2B5EF4-FFF2-40B4-BE49-F238E27FC236}">
                  <a16:creationId xmlns:a16="http://schemas.microsoft.com/office/drawing/2014/main" id="{44C7EA15-07F5-4B2B-AB89-71D393E23825}"/>
                </a:ext>
              </a:extLst>
            </p:cNvPr>
            <p:cNvSpPr txBox="1"/>
            <p:nvPr/>
          </p:nvSpPr>
          <p:spPr>
            <a:xfrm>
              <a:off x="1790700" y="2270352"/>
              <a:ext cx="1152525" cy="228600"/>
            </a:xfrm>
            <a:prstGeom prst="rect">
              <a:avLst/>
            </a:prstGeom>
            <a:noFill/>
            <a:ln w="9525" cmpd="sng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699361F-C3F3-474F-BDF2-14B6AE9BA133}" type="TxLink">
                <a:rPr lang="en-US" sz="1100" b="1" i="0" u="none" strike="noStrike">
                  <a:solidFill>
                    <a:srgbClr val="FF0000"/>
                  </a:solidFill>
                  <a:latin typeface="Calibri"/>
                  <a:cs typeface="Calibri"/>
                </a:rPr>
                <a:pPr/>
                <a:t>3629 cases</a:t>
              </a:fld>
              <a:endParaRPr lang="en-BE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A642AEEE-6CDD-4957-B652-1423F39CC1C7}"/>
                </a:ext>
              </a:extLst>
            </p:cNvPr>
            <p:cNvSpPr txBox="1"/>
            <p:nvPr/>
          </p:nvSpPr>
          <p:spPr>
            <a:xfrm>
              <a:off x="2533650" y="2590800"/>
              <a:ext cx="1057275" cy="2190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DF38952-DCC3-4ACB-A2F1-86F80A98530C}" type="TxLink">
                <a:rPr lang="en-US" sz="1100" b="1" i="0" u="none" strike="noStrike">
                  <a:solidFill>
                    <a:schemeClr val="accent4">
                      <a:lumMod val="75000"/>
                    </a:schemeClr>
                  </a:solidFill>
                  <a:latin typeface="Calibri"/>
                  <a:cs typeface="Calibri"/>
                </a:rPr>
                <a:pPr/>
                <a:t>3256 cases</a:t>
              </a:fld>
              <a:endParaRPr lang="en-BE" sz="1100" b="1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DE5EAC-B72D-43BF-B399-DC2207C89D01}"/>
              </a:ext>
            </a:extLst>
          </p:cNvPr>
          <p:cNvSpPr txBox="1"/>
          <p:nvPr/>
        </p:nvSpPr>
        <p:spPr>
          <a:xfrm>
            <a:off x="0" y="6323111"/>
            <a:ext cx="967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7080F943-CD17-4920-844A-09C9D4E9DFF3}"/>
              </a:ext>
            </a:extLst>
          </p:cNvPr>
          <p:cNvSpPr txBox="1"/>
          <p:nvPr/>
        </p:nvSpPr>
        <p:spPr>
          <a:xfrm>
            <a:off x="963331" y="439727"/>
            <a:ext cx="10265338" cy="12160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</a:t>
            </a:r>
            <a:r>
              <a:rPr lang="en-US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Western Cape</a:t>
            </a:r>
            <a:endParaRPr lang="en-BE" sz="36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959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714C955-AF54-4BE1-8B19-AE5931169F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34807"/>
              </p:ext>
            </p:extLst>
          </p:nvPr>
        </p:nvGraphicFramePr>
        <p:xfrm>
          <a:off x="290512" y="528637"/>
          <a:ext cx="11610975" cy="58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46ABF25-544F-4BCC-955E-D05A1D8E4660}"/>
              </a:ext>
            </a:extLst>
          </p:cNvPr>
          <p:cNvSpPr txBox="1"/>
          <p:nvPr/>
        </p:nvSpPr>
        <p:spPr>
          <a:xfrm>
            <a:off x="0" y="6323111"/>
            <a:ext cx="9673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6CEB558-5A47-40EF-B72A-4107BCA043AF}"/>
              </a:ext>
            </a:extLst>
          </p:cNvPr>
          <p:cNvSpPr txBox="1"/>
          <p:nvPr/>
        </p:nvSpPr>
        <p:spPr>
          <a:xfrm>
            <a:off x="638175" y="444490"/>
            <a:ext cx="10833390" cy="12065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</a:t>
            </a:r>
            <a:r>
              <a:rPr lang="en-US" sz="3600" b="1" dirty="0">
                <a:solidFill>
                  <a:srgbClr val="C00000"/>
                </a:solidFill>
                <a:effectLst/>
              </a:rPr>
              <a:t>Eastern Cape</a:t>
            </a:r>
            <a:endParaRPr lang="en-BE" sz="3600" b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152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A7539F-9455-4E34-AF25-005A62BE830C}"/>
              </a:ext>
            </a:extLst>
          </p:cNvPr>
          <p:cNvSpPr txBox="1"/>
          <p:nvPr/>
        </p:nvSpPr>
        <p:spPr>
          <a:xfrm>
            <a:off x="2454442" y="6323111"/>
            <a:ext cx="72189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Marothi LETSOALO; Ande MCHUNU</a:t>
            </a:r>
            <a:endParaRPr lang="en-ZA" sz="1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767B15-22CC-4022-8C91-5127B968FA65}"/>
              </a:ext>
            </a:extLst>
          </p:cNvPr>
          <p:cNvGrpSpPr/>
          <p:nvPr/>
        </p:nvGrpSpPr>
        <p:grpSpPr>
          <a:xfrm>
            <a:off x="539750" y="550333"/>
            <a:ext cx="11112500" cy="5757333"/>
            <a:chOff x="0" y="0"/>
            <a:chExt cx="10239375" cy="609600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26E9B4CA-D924-4787-B447-667B009978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06169910"/>
                </p:ext>
              </p:extLst>
            </p:nvPr>
          </p:nvGraphicFramePr>
          <p:xfrm>
            <a:off x="0" y="0"/>
            <a:ext cx="10239375" cy="609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2">
              <a:extLst>
                <a:ext uri="{FF2B5EF4-FFF2-40B4-BE49-F238E27FC236}">
                  <a16:creationId xmlns:a16="http://schemas.microsoft.com/office/drawing/2014/main" id="{3840D946-8AFC-44E6-983A-6B09EA4E28CC}"/>
                </a:ext>
              </a:extLst>
            </p:cNvPr>
            <p:cNvSpPr txBox="1"/>
            <p:nvPr/>
          </p:nvSpPr>
          <p:spPr>
            <a:xfrm>
              <a:off x="1924050" y="2219325"/>
              <a:ext cx="946163" cy="2667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7E65AEF-66C6-4675-9D7B-A729F808887A}" type="TxLink">
                <a:rPr lang="en-US" sz="1100" b="1" i="0" u="none" strike="noStrike">
                  <a:solidFill>
                    <a:srgbClr val="FF0000"/>
                  </a:solidFill>
                  <a:latin typeface="+mn-lt"/>
                  <a:cs typeface="Calibri"/>
                </a:rPr>
                <a:pPr/>
                <a:t>23437 cases</a:t>
              </a:fld>
              <a:endParaRPr lang="en-BE" sz="11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87DB2AF2-8329-4AED-9583-48F3DB3185EB}"/>
                </a:ext>
              </a:extLst>
            </p:cNvPr>
            <p:cNvSpPr txBox="1"/>
            <p:nvPr/>
          </p:nvSpPr>
          <p:spPr>
            <a:xfrm>
              <a:off x="3124200" y="2771775"/>
              <a:ext cx="946163" cy="2667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21647A51-8FAA-474F-935B-136F1FD3C5B0}" type="TxLink">
                <a:rPr lang="en-US" sz="1100" b="1" i="0" u="none" strike="noStrike">
                  <a:solidFill>
                    <a:schemeClr val="accent6">
                      <a:lumMod val="75000"/>
                    </a:schemeClr>
                  </a:solidFill>
                  <a:latin typeface="+mn-lt"/>
                  <a:cs typeface="Calibri"/>
                </a:rPr>
                <a:pPr/>
                <a:t>19956 cases</a:t>
              </a:fld>
              <a:endParaRPr lang="en-BE" sz="1100" b="1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F3333FD5-026A-4731-A6A4-40A097490605}"/>
                </a:ext>
              </a:extLst>
            </p:cNvPr>
            <p:cNvSpPr txBox="1"/>
            <p:nvPr/>
          </p:nvSpPr>
          <p:spPr>
            <a:xfrm>
              <a:off x="2133600" y="2943225"/>
              <a:ext cx="1017380" cy="2667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41EB7256-5CEA-429C-9DA8-7AC0FE73169F}" type="TxLink">
                <a:rPr lang="en-US" sz="1100" b="1" i="0" u="none" strike="noStrike">
                  <a:solidFill>
                    <a:schemeClr val="accent4">
                      <a:lumMod val="75000"/>
                    </a:schemeClr>
                  </a:solidFill>
                  <a:latin typeface="+mn-lt"/>
                  <a:cs typeface="Calibri"/>
                </a:rPr>
                <a:pPr/>
                <a:t>19042 cases</a:t>
              </a:fld>
              <a:endParaRPr lang="en-BE" sz="1100" b="1" dirty="0">
                <a:solidFill>
                  <a:schemeClr val="accent4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9EB37539-87CA-4697-A858-97BF22205FAD}"/>
                </a:ext>
              </a:extLst>
            </p:cNvPr>
            <p:cNvSpPr txBox="1"/>
            <p:nvPr/>
          </p:nvSpPr>
          <p:spPr>
            <a:xfrm>
              <a:off x="1790699" y="3705225"/>
              <a:ext cx="966511" cy="2667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5DDE0F99-CDE7-47A3-BE6B-039EB13DC16E}" type="TxLink">
                <a:rPr lang="en-US" sz="1100" b="1" i="0" u="none" strike="noStrike">
                  <a:solidFill>
                    <a:schemeClr val="accent2">
                      <a:lumMod val="75000"/>
                    </a:schemeClr>
                  </a:solidFill>
                  <a:latin typeface="+mn-lt"/>
                  <a:cs typeface="Calibri"/>
                </a:rPr>
                <a:pPr/>
                <a:t>12584 cases</a:t>
              </a:fld>
              <a:endParaRPr lang="en-BE" sz="1100" b="1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9" name="TextBox 1">
            <a:extLst>
              <a:ext uri="{FF2B5EF4-FFF2-40B4-BE49-F238E27FC236}">
                <a16:creationId xmlns:a16="http://schemas.microsoft.com/office/drawing/2014/main" id="{32C99DA5-ED0C-431E-9827-5E6BB1558114}"/>
              </a:ext>
            </a:extLst>
          </p:cNvPr>
          <p:cNvSpPr txBox="1"/>
          <p:nvPr/>
        </p:nvSpPr>
        <p:spPr>
          <a:xfrm>
            <a:off x="744070" y="185619"/>
            <a:ext cx="10189509" cy="11684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SARS-Cov-2 cases in 1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&amp; 3</a:t>
            </a:r>
            <a:r>
              <a:rPr lang="en-ZA" sz="3600" b="1" i="0" baseline="300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ZA" sz="3600" b="1" i="0" baseline="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and 4th waves: South Africa</a:t>
            </a:r>
            <a:endParaRPr lang="en-BE" sz="3600" dirty="0"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BE" sz="2000" dirty="0">
              <a:effectLst/>
            </a:endParaRPr>
          </a:p>
          <a:p>
            <a:endParaRPr lang="en-BE" sz="1100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25B83FD-1E65-4B4F-8D85-210A0600F07D}"/>
              </a:ext>
            </a:extLst>
          </p:cNvPr>
          <p:cNvSpPr txBox="1"/>
          <p:nvPr/>
        </p:nvSpPr>
        <p:spPr>
          <a:xfrm>
            <a:off x="669902" y="1940264"/>
            <a:ext cx="10852195" cy="38523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up to -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/>
                <a:cs typeface="Calibri"/>
              </a:rPr>
              <a:t>30</a:t>
            </a:r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 March 2022</a:t>
            </a:r>
            <a:endParaRPr lang="en-BE" sz="3600" b="1" dirty="0">
              <a:latin typeface="Arial" panose="020B0604020202020204"/>
            </a:endParaRPr>
          </a:p>
          <a:p>
            <a:pPr algn="ctr"/>
            <a:endParaRPr lang="en-BE" sz="40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4BDAAA-4330-45BA-9E3D-D0A522B66A29}"/>
              </a:ext>
            </a:extLst>
          </p:cNvPr>
          <p:cNvGrpSpPr/>
          <p:nvPr/>
        </p:nvGrpSpPr>
        <p:grpSpPr>
          <a:xfrm>
            <a:off x="5861802" y="3848481"/>
            <a:ext cx="2798129" cy="684022"/>
            <a:chOff x="0" y="0"/>
            <a:chExt cx="819060" cy="70761650"/>
          </a:xfrm>
        </p:grpSpPr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0AA9DEAC-CB4D-48CE-B0BD-5C741A2A305D}"/>
                </a:ext>
              </a:extLst>
            </p:cNvPr>
            <p:cNvSpPr txBox="1"/>
            <p:nvPr/>
          </p:nvSpPr>
          <p:spPr>
            <a:xfrm>
              <a:off x="32400" y="0"/>
              <a:ext cx="786660" cy="7076165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i="0" baseline="0" dirty="0">
                  <a:solidFill>
                    <a:schemeClr val="dk1"/>
                  </a:solidFill>
                  <a:effectLst/>
                  <a:latin typeface="+mn-lt"/>
                  <a:ea typeface="+mn-ea"/>
                  <a:cs typeface="+mn-cs"/>
                </a:rPr>
                <a:t>Waves aligned at a threshold of 5 cases per 100,000 population.</a:t>
              </a:r>
              <a:endParaRPr lang="en-BE" sz="1400" dirty="0">
                <a:effectLst/>
              </a:endParaRPr>
            </a:p>
            <a:p>
              <a:endParaRPr lang="en-BE" sz="105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BDE7B4A-53C5-4A2F-AC5C-A52D155385BE}"/>
                </a:ext>
              </a:extLst>
            </p:cNvPr>
            <p:cNvSpPr/>
            <p:nvPr/>
          </p:nvSpPr>
          <p:spPr>
            <a:xfrm>
              <a:off x="0" y="6644657"/>
              <a:ext cx="42827" cy="14911400"/>
            </a:xfrm>
            <a:prstGeom prst="ellipse">
              <a:avLst/>
            </a:prstGeom>
            <a:solidFill>
              <a:srgbClr val="772C2A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BE" sz="1100"/>
            </a:p>
          </p:txBody>
        </p:sp>
      </p:grpSp>
    </p:spTree>
    <p:extLst>
      <p:ext uri="{BB962C8B-B14F-4D97-AF65-F5344CB8AC3E}">
        <p14:creationId xmlns:p14="http://schemas.microsoft.com/office/powerpoint/2010/main" val="334000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3004C9-AB92-4C9E-97D6-7E90F0053DFF}"/>
              </a:ext>
            </a:extLst>
          </p:cNvPr>
          <p:cNvSpPr txBox="1"/>
          <p:nvPr/>
        </p:nvSpPr>
        <p:spPr>
          <a:xfrm>
            <a:off x="1" y="6275585"/>
            <a:ext cx="1203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 Our World in Data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CC5083-BF27-4A81-9EC9-2E99BC27E7F8}"/>
              </a:ext>
            </a:extLst>
          </p:cNvPr>
          <p:cNvSpPr>
            <a:spLocks noGrp="1"/>
          </p:cNvSpPr>
          <p:nvPr/>
        </p:nvSpPr>
        <p:spPr bwMode="auto">
          <a:xfrm>
            <a:off x="909637" y="471488"/>
            <a:ext cx="10353675" cy="59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3600" b="1" dirty="0">
                <a:solidFill>
                  <a:srgbClr val="C00000"/>
                </a:solidFill>
              </a:rPr>
              <a:t>Global Covid-19 epidemic</a:t>
            </a:r>
            <a:br>
              <a:rPr lang="en-ZA" dirty="0"/>
            </a:br>
            <a:endParaRPr lang="en-Z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B4DDC6-7763-4CAA-ABF2-29A6A4F0A431}"/>
              </a:ext>
            </a:extLst>
          </p:cNvPr>
          <p:cNvSpPr>
            <a:spLocks noGrp="1"/>
          </p:cNvSpPr>
          <p:nvPr/>
        </p:nvSpPr>
        <p:spPr bwMode="auto">
          <a:xfrm>
            <a:off x="909636" y="1070173"/>
            <a:ext cx="10353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400" b="1" i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7-day moving average </a:t>
            </a:r>
            <a:r>
              <a:rPr lang="en-US" sz="2400" b="1" i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 per 100,000 population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F0F73-4444-4115-BB04-92232F6DF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50419" y="1874338"/>
            <a:ext cx="8133066" cy="4187745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A5522F6-82A8-48CF-BE01-8EF64A18656C}"/>
              </a:ext>
            </a:extLst>
          </p:cNvPr>
          <p:cNvSpPr txBox="1"/>
          <p:nvPr/>
        </p:nvSpPr>
        <p:spPr>
          <a:xfrm>
            <a:off x="669902" y="1432268"/>
            <a:ext cx="10852195" cy="38523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up to -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/>
                <a:cs typeface="Calibri"/>
              </a:rPr>
              <a:t>30</a:t>
            </a:r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 March 2022</a:t>
            </a:r>
            <a:endParaRPr lang="en-BE" sz="3600" b="1" dirty="0">
              <a:latin typeface="Arial" panose="020B0604020202020204"/>
            </a:endParaRPr>
          </a:p>
          <a:p>
            <a:pPr algn="ctr"/>
            <a:endParaRPr lang="en-BE" sz="4000" b="1" dirty="0"/>
          </a:p>
        </p:txBody>
      </p:sp>
    </p:spTree>
    <p:extLst>
      <p:ext uri="{BB962C8B-B14F-4D97-AF65-F5344CB8AC3E}">
        <p14:creationId xmlns:p14="http://schemas.microsoft.com/office/powerpoint/2010/main" val="307628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F0FAE90-91AD-4487-9FC4-756F9D271DD6}"/>
              </a:ext>
            </a:extLst>
          </p:cNvPr>
          <p:cNvGrpSpPr/>
          <p:nvPr/>
        </p:nvGrpSpPr>
        <p:grpSpPr>
          <a:xfrm>
            <a:off x="650898" y="1487997"/>
            <a:ext cx="10871199" cy="4117477"/>
            <a:chOff x="-9524" y="286527"/>
            <a:chExt cx="10896599" cy="4191004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373642FE-1EA0-46F2-90A0-69631C09AA7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74144727"/>
                </p:ext>
              </p:extLst>
            </p:nvPr>
          </p:nvGraphicFramePr>
          <p:xfrm>
            <a:off x="-9524" y="286527"/>
            <a:ext cx="10896599" cy="41910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23798D7B-53E7-443E-B379-8EF96E9272F6}"/>
                </a:ext>
              </a:extLst>
            </p:cNvPr>
            <p:cNvSpPr txBox="1"/>
            <p:nvPr/>
          </p:nvSpPr>
          <p:spPr>
            <a:xfrm>
              <a:off x="1039745" y="419479"/>
              <a:ext cx="2994752" cy="679302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AD846FF-83D8-4A36-A1C0-0BAF68D169A7}" type="TxLink">
                <a:rPr lang="en-US" sz="1600" b="1" i="0" u="none" strike="noStrike" smtClean="0">
                  <a:solidFill>
                    <a:srgbClr val="002060"/>
                  </a:solidFill>
                  <a:latin typeface="Calibri"/>
                  <a:cs typeface="Calibri"/>
                </a:rPr>
                <a:pPr/>
                <a:t>* 476 million cumulative global case and 6.1 million deaths</a:t>
              </a:fld>
              <a:endParaRPr lang="en-BE" sz="1600" b="1" dirty="0">
                <a:solidFill>
                  <a:srgbClr val="002060"/>
                </a:solidFill>
              </a:endParaRPr>
            </a:p>
            <a:p>
              <a:endParaRPr lang="en-BE" sz="1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72968F-9817-44F0-849C-9B770DD56B22}"/>
              </a:ext>
            </a:extLst>
          </p:cNvPr>
          <p:cNvSpPr txBox="1"/>
          <p:nvPr/>
        </p:nvSpPr>
        <p:spPr>
          <a:xfrm>
            <a:off x="0" y="6381750"/>
            <a:ext cx="1203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Z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Data Source: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 Our World in Data; NICD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568B18-50BE-49D7-8191-69EC1B52D142}"/>
              </a:ext>
            </a:extLst>
          </p:cNvPr>
          <p:cNvSpPr>
            <a:spLocks noGrp="1"/>
          </p:cNvSpPr>
          <p:nvPr/>
        </p:nvSpPr>
        <p:spPr bwMode="auto">
          <a:xfrm>
            <a:off x="568652" y="168473"/>
            <a:ext cx="10896599" cy="123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3600" b="1" dirty="0">
                <a:solidFill>
                  <a:srgbClr val="C00000"/>
                </a:solidFill>
              </a:rPr>
              <a:t>Covid-19 in Africa</a:t>
            </a:r>
          </a:p>
          <a:p>
            <a:pPr algn="ctr"/>
            <a:r>
              <a:rPr lang="en-ZA" sz="3600" b="1" dirty="0">
                <a:solidFill>
                  <a:srgbClr val="C00000"/>
                </a:solidFill>
              </a:rPr>
              <a:t>Omicron variant drives 4</a:t>
            </a:r>
            <a:r>
              <a:rPr lang="en-ZA" sz="3600" b="1" baseline="30000" dirty="0">
                <a:solidFill>
                  <a:srgbClr val="C00000"/>
                </a:solidFill>
              </a:rPr>
              <a:t>th</a:t>
            </a:r>
            <a:r>
              <a:rPr lang="en-ZA" sz="3600" b="1" dirty="0">
                <a:solidFill>
                  <a:srgbClr val="C00000"/>
                </a:solidFill>
              </a:rPr>
              <a:t> wave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7EC6410D-C9B1-4DEB-B4AC-2511E6DE8875}"/>
              </a:ext>
            </a:extLst>
          </p:cNvPr>
          <p:cNvSpPr txBox="1"/>
          <p:nvPr/>
        </p:nvSpPr>
        <p:spPr>
          <a:xfrm>
            <a:off x="669902" y="1252526"/>
            <a:ext cx="10852195" cy="3852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up to -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/>
                <a:cs typeface="Calibri"/>
              </a:rPr>
              <a:t>30</a:t>
            </a:r>
            <a:r>
              <a:rPr lang="en-US" sz="2000" b="1" i="0" u="none" strike="noStrike" dirty="0">
                <a:solidFill>
                  <a:srgbClr val="000000"/>
                </a:solidFill>
                <a:latin typeface="Arial" panose="020B0604020202020204"/>
                <a:cs typeface="Calibri"/>
              </a:rPr>
              <a:t> March 2022</a:t>
            </a:r>
            <a:endParaRPr lang="en-BE" sz="3600" b="1" dirty="0">
              <a:latin typeface="Arial" panose="020B0604020202020204"/>
            </a:endParaRPr>
          </a:p>
          <a:p>
            <a:pPr algn="ctr"/>
            <a:endParaRPr lang="en-BE" sz="4000" b="1" dirty="0"/>
          </a:p>
        </p:txBody>
      </p:sp>
    </p:spTree>
    <p:extLst>
      <p:ext uri="{BB962C8B-B14F-4D97-AF65-F5344CB8AC3E}">
        <p14:creationId xmlns:p14="http://schemas.microsoft.com/office/powerpoint/2010/main" val="229680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93D5C65D-D0EB-4179-95CE-319C54BFCAEB}"/>
              </a:ext>
            </a:extLst>
          </p:cNvPr>
          <p:cNvSpPr txBox="1"/>
          <p:nvPr/>
        </p:nvSpPr>
        <p:spPr>
          <a:xfrm>
            <a:off x="318770" y="2154065"/>
            <a:ext cx="2194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Alpha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nn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B.1.1.7, 20I/501Y.V1,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VOC 202012/01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5D8F812-005E-4D5D-BC82-FD5A0F40880F}"/>
              </a:ext>
            </a:extLst>
          </p:cNvPr>
          <p:cNvSpPr txBox="1"/>
          <p:nvPr/>
        </p:nvSpPr>
        <p:spPr>
          <a:xfrm>
            <a:off x="2710864" y="2154065"/>
            <a:ext cx="22261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pt-BR" sz="1600" b="0" i="0" dirty="0">
                <a:solidFill>
                  <a:srgbClr val="303030"/>
                </a:solidFill>
                <a:effectLst/>
                <a:latin typeface="Helvetica" panose="020B0604020202020204" pitchFamily="34" charset="0"/>
              </a:rPr>
              <a:t>B.1.351, 20H/501Y.V2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19246E9-2661-4B1B-A1DC-2D840A79C7A1}"/>
              </a:ext>
            </a:extLst>
          </p:cNvPr>
          <p:cNvSpPr txBox="1"/>
          <p:nvPr/>
        </p:nvSpPr>
        <p:spPr>
          <a:xfrm>
            <a:off x="5126050" y="2154065"/>
            <a:ext cx="21755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Gamma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P.1, B.1.1.28.1, 20J/501Y.V3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62F6D7-F921-4F5B-86F7-F9B0EB11F1B9}"/>
              </a:ext>
            </a:extLst>
          </p:cNvPr>
          <p:cNvSpPr txBox="1"/>
          <p:nvPr/>
        </p:nvSpPr>
        <p:spPr>
          <a:xfrm>
            <a:off x="7355174" y="2154065"/>
            <a:ext cx="221354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(B.1.617.2, 21J)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CD7B6ED-1C8E-4207-8757-F7DEF0254C60}"/>
              </a:ext>
            </a:extLst>
          </p:cNvPr>
          <p:cNvSpPr txBox="1"/>
          <p:nvPr/>
        </p:nvSpPr>
        <p:spPr>
          <a:xfrm>
            <a:off x="9659760" y="2140619"/>
            <a:ext cx="221354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Omicron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(B.1.1.529, BA.1, BA.2)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E2EF4E-F6BD-4CE9-A607-147AE0E83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5597"/>
            <a:ext cx="12192000" cy="1143000"/>
          </a:xfrm>
        </p:spPr>
        <p:txBody>
          <a:bodyPr/>
          <a:lstStyle/>
          <a:p>
            <a:r>
              <a:rPr lang="en-ZA" dirty="0"/>
              <a:t>Key mutations in the spike protein for each </a:t>
            </a:r>
            <a:br>
              <a:rPr lang="en-ZA" dirty="0"/>
            </a:br>
            <a:r>
              <a:rPr lang="en-ZA" dirty="0"/>
              <a:t>variant of concern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4D0B9-8AAC-4EA7-81F7-9513314BE383}"/>
              </a:ext>
            </a:extLst>
          </p:cNvPr>
          <p:cNvSpPr/>
          <p:nvPr/>
        </p:nvSpPr>
        <p:spPr>
          <a:xfrm>
            <a:off x="320853" y="1971361"/>
            <a:ext cx="2194560" cy="37378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0DD53F-0214-4A38-945D-52C3F766B5AC}"/>
              </a:ext>
            </a:extLst>
          </p:cNvPr>
          <p:cNvSpPr txBox="1"/>
          <p:nvPr/>
        </p:nvSpPr>
        <p:spPr>
          <a:xfrm>
            <a:off x="352170" y="4752856"/>
            <a:ext cx="21966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4 key mutations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663A7C-E83B-4957-99FF-E140BA6F2AD9}"/>
              </a:ext>
            </a:extLst>
          </p:cNvPr>
          <p:cNvSpPr txBox="1"/>
          <p:nvPr/>
        </p:nvSpPr>
        <p:spPr>
          <a:xfrm>
            <a:off x="2654883" y="4752856"/>
            <a:ext cx="22732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 key mutations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5594F7-9F2E-4AB3-8DF5-4D1DA08E6304}"/>
              </a:ext>
            </a:extLst>
          </p:cNvPr>
          <p:cNvSpPr txBox="1"/>
          <p:nvPr/>
        </p:nvSpPr>
        <p:spPr>
          <a:xfrm>
            <a:off x="5126049" y="4752856"/>
            <a:ext cx="22135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 key 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mutations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4DFBA9-E24A-47DD-8B04-0557C31F6CC6}"/>
              </a:ext>
            </a:extLst>
          </p:cNvPr>
          <p:cNvSpPr/>
          <p:nvPr/>
        </p:nvSpPr>
        <p:spPr>
          <a:xfrm>
            <a:off x="2611303" y="1971362"/>
            <a:ext cx="2385376" cy="37378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1EE998-9DC5-466A-8D78-B34B5398D6E8}"/>
              </a:ext>
            </a:extLst>
          </p:cNvPr>
          <p:cNvSpPr/>
          <p:nvPr/>
        </p:nvSpPr>
        <p:spPr>
          <a:xfrm>
            <a:off x="5126051" y="1969612"/>
            <a:ext cx="2194560" cy="37378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8E806D-DE03-49D3-9FD1-71BF17144B4D}"/>
              </a:ext>
            </a:extLst>
          </p:cNvPr>
          <p:cNvSpPr/>
          <p:nvPr/>
        </p:nvSpPr>
        <p:spPr>
          <a:xfrm>
            <a:off x="7421970" y="1967862"/>
            <a:ext cx="2194560" cy="37378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A441D2-5476-4E29-B804-008FD2BF5E2B}"/>
              </a:ext>
            </a:extLst>
          </p:cNvPr>
          <p:cNvSpPr txBox="1"/>
          <p:nvPr/>
        </p:nvSpPr>
        <p:spPr>
          <a:xfrm>
            <a:off x="7421970" y="4752856"/>
            <a:ext cx="22135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7 key mutations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686C5E-E769-4212-9C6F-FA5C084AFEFD}"/>
              </a:ext>
            </a:extLst>
          </p:cNvPr>
          <p:cNvSpPr txBox="1"/>
          <p:nvPr/>
        </p:nvSpPr>
        <p:spPr>
          <a:xfrm>
            <a:off x="6610854" y="2049120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7F109A-3BB1-4EA7-A8DD-5DA28D41038B}"/>
              </a:ext>
            </a:extLst>
          </p:cNvPr>
          <p:cNvSpPr txBox="1"/>
          <p:nvPr/>
        </p:nvSpPr>
        <p:spPr>
          <a:xfrm>
            <a:off x="1703204" y="2076360"/>
            <a:ext cx="345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B1BF6E-BA4E-420F-B18C-BE02D2DA28C0}"/>
              </a:ext>
            </a:extLst>
          </p:cNvPr>
          <p:cNvSpPr txBox="1"/>
          <p:nvPr/>
        </p:nvSpPr>
        <p:spPr>
          <a:xfrm>
            <a:off x="4032909" y="2088717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B5AF1B-C0A3-48F4-9AC2-6D7F7740D21E}"/>
              </a:ext>
            </a:extLst>
          </p:cNvPr>
          <p:cNvSpPr txBox="1"/>
          <p:nvPr/>
        </p:nvSpPr>
        <p:spPr>
          <a:xfrm>
            <a:off x="8701759" y="2088717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46A2A8-F765-4070-B12C-016472B3F22A}"/>
              </a:ext>
            </a:extLst>
          </p:cNvPr>
          <p:cNvSpPr/>
          <p:nvPr/>
        </p:nvSpPr>
        <p:spPr>
          <a:xfrm>
            <a:off x="9726556" y="1954416"/>
            <a:ext cx="2194560" cy="37378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712A97-8157-48BB-828D-2A9D134A2E42}"/>
              </a:ext>
            </a:extLst>
          </p:cNvPr>
          <p:cNvSpPr txBox="1"/>
          <p:nvPr/>
        </p:nvSpPr>
        <p:spPr>
          <a:xfrm>
            <a:off x="9726556" y="4739410"/>
            <a:ext cx="22135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26 key mutations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8BCB8A-6714-457C-A613-0EA351DCD707}"/>
              </a:ext>
            </a:extLst>
          </p:cNvPr>
          <p:cNvSpPr txBox="1"/>
          <p:nvPr/>
        </p:nvSpPr>
        <p:spPr>
          <a:xfrm>
            <a:off x="11176986" y="2056020"/>
            <a:ext cx="3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50522C6-C24A-46B5-9DE7-1AF833EC78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951" b="97537" l="2784" r="33411">
                        <a14:foregroundMark x1="23782" y1="70608" x2="25986" y2="71264"/>
                        <a14:foregroundMark x1="25986" y1="71264" x2="29930" y2="75862"/>
                        <a14:foregroundMark x1="29930" y1="75862" x2="30046" y2="80624"/>
                        <a14:foregroundMark x1="30046" y1="80624" x2="26914" y2="97373"/>
                        <a14:foregroundMark x1="26914" y1="97373" x2="23086" y2="97537"/>
                        <a14:foregroundMark x1="23086" y1="97537" x2="16473" y2="86043"/>
                        <a14:foregroundMark x1="16473" y1="86043" x2="14965" y2="88013"/>
                        <a14:foregroundMark x1="15661" y1="93760" x2="13573" y2="94581"/>
                        <a14:foregroundMark x1="13573" y1="94581" x2="2900" y2="93760"/>
                        <a14:foregroundMark x1="5916" y1="93924" x2="5452" y2="72250"/>
                        <a14:foregroundMark x1="5452" y1="72250" x2="7193" y2="69458"/>
                        <a14:foregroundMark x1="7193" y1="69458" x2="15545" y2="69951"/>
                        <a14:foregroundMark x1="15545" y1="69951" x2="16937" y2="77668"/>
                        <a14:foregroundMark x1="16937" y1="77668" x2="17053" y2="77833"/>
                        <a14:foregroundMark x1="24478" y1="71100" x2="15197" y2="80788"/>
                        <a14:foregroundMark x1="21578" y1="77011" x2="23666" y2="76847"/>
                        <a14:foregroundMark x1="23666" y1="76847" x2="24130" y2="83251"/>
                        <a14:foregroundMark x1="24130" y1="83251" x2="25290" y2="84565"/>
                        <a14:foregroundMark x1="19838" y1="86864" x2="18097" y2="79146"/>
                        <a14:foregroundMark x1="18097" y1="79146" x2="20766" y2="76683"/>
                        <a14:foregroundMark x1="20766" y1="76683" x2="25754" y2="76847"/>
                        <a14:foregroundMark x1="25754" y1="76847" x2="26218" y2="87192"/>
                        <a14:foregroundMark x1="26218" y1="87192" x2="24826" y2="91461"/>
                        <a14:foregroundMark x1="26334" y1="87028" x2="24942" y2="78325"/>
                        <a14:foregroundMark x1="24942" y1="78325" x2="25174" y2="76683"/>
                        <a14:foregroundMark x1="25290" y1="74220" x2="23782" y2="82923"/>
                        <a14:foregroundMark x1="23782" y1="82923" x2="23782" y2="82923"/>
                        <a14:foregroundMark x1="25290" y1="79639" x2="25290" y2="79639"/>
                        <a14:foregroundMark x1="25174" y1="80296" x2="25174" y2="80296"/>
                        <a14:foregroundMark x1="25522" y1="79967" x2="25522" y2="79967"/>
                        <a14:foregroundMark x1="25522" y1="79967" x2="25522" y2="79967"/>
                        <a14:foregroundMark x1="25522" y1="79967" x2="25522" y2="79967"/>
                        <a14:foregroundMark x1="25638" y1="79967" x2="25638" y2="79967"/>
                        <a14:foregroundMark x1="30858" y1="77833" x2="29466" y2="86043"/>
                        <a14:foregroundMark x1="30046" y1="83744" x2="30394" y2="78161"/>
                        <a14:foregroundMark x1="30394" y1="78161" x2="28306" y2="73727"/>
                        <a14:foregroundMark x1="28306" y1="73727" x2="24942" y2="71100"/>
                        <a14:foregroundMark x1="24942" y1="71100" x2="22506" y2="71593"/>
                        <a14:foregroundMark x1="22506" y1="71593" x2="19722" y2="75205"/>
                        <a14:foregroundMark x1="21114" y1="73399" x2="23782" y2="69951"/>
                        <a14:foregroundMark x1="23782" y1="69951" x2="27030" y2="70608"/>
                        <a14:foregroundMark x1="27030" y1="70608" x2="30510" y2="73727"/>
                        <a14:foregroundMark x1="30510" y1="73727" x2="31671" y2="77668"/>
                        <a14:foregroundMark x1="31671" y1="77668" x2="30858" y2="82923"/>
                        <a14:foregroundMark x1="30858" y1="82923" x2="29582" y2="85386"/>
                        <a14:foregroundMark x1="29582" y1="85386" x2="29350" y2="85550"/>
                        <a14:foregroundMark x1="29582" y1="86700" x2="27030" y2="93268"/>
                        <a14:foregroundMark x1="27030" y1="93268" x2="26102" y2="92447"/>
                        <a14:foregroundMark x1="26914" y1="89491" x2="27378" y2="87521"/>
                        <a14:foregroundMark x1="27378" y1="87849" x2="23550" y2="93268"/>
                        <a14:foregroundMark x1="23782" y1="92611" x2="26450" y2="88834"/>
                        <a14:foregroundMark x1="26450" y1="88834" x2="27958" y2="85057"/>
                        <a14:foregroundMark x1="27262" y1="77833" x2="17169" y2="81281"/>
                        <a14:foregroundMark x1="16705" y1="80788" x2="24014" y2="80788"/>
                        <a14:foregroundMark x1="25638" y1="78325" x2="18445" y2="82594"/>
                        <a14:foregroundMark x1="17749" y1="80952" x2="21810" y2="81609"/>
                        <a14:foregroundMark x1="25638" y1="76847" x2="25638" y2="77668"/>
                        <a14:foregroundMark x1="23086" y1="80296" x2="23086" y2="80296"/>
                        <a14:foregroundMark x1="23086" y1="80296" x2="23086" y2="80296"/>
                        <a14:foregroundMark x1="23086" y1="80296" x2="23086" y2="79967"/>
                        <a14:foregroundMark x1="22854" y1="79803" x2="22854" y2="79803"/>
                        <a14:foregroundMark x1="22622" y1="79803" x2="22622" y2="79803"/>
                        <a14:foregroundMark x1="22622" y1="76190" x2="22622" y2="75862"/>
                        <a14:foregroundMark x1="22390" y1="74877" x2="24246" y2="72742"/>
                        <a14:foregroundMark x1="24246" y1="72742" x2="23086" y2="76190"/>
                        <a14:foregroundMark x1="23086" y1="76190" x2="23666" y2="81938"/>
                        <a14:foregroundMark x1="23666" y1="81938" x2="25290" y2="83415"/>
                        <a14:foregroundMark x1="24594" y1="79310" x2="25986" y2="81773"/>
                        <a14:foregroundMark x1="25986" y1="81773" x2="23782" y2="80788"/>
                        <a14:foregroundMark x1="23782" y1="80788" x2="20650" y2="76355"/>
                        <a14:foregroundMark x1="20650" y1="76355" x2="17981" y2="77504"/>
                        <a14:foregroundMark x1="17981" y1="77504" x2="25406" y2="81117"/>
                        <a14:foregroundMark x1="22738" y1="79310" x2="22738" y2="79310"/>
                        <a14:foregroundMark x1="22390" y1="79639" x2="22390" y2="79639"/>
                        <a14:foregroundMark x1="22274" y1="79310" x2="22274" y2="79310"/>
                        <a14:foregroundMark x1="22274" y1="79310" x2="22274" y2="79310"/>
                        <a14:foregroundMark x1="22274" y1="79475" x2="22274" y2="79475"/>
                        <a14:foregroundMark x1="22042" y1="79475" x2="22042" y2="79475"/>
                        <a14:foregroundMark x1="22274" y1="79803" x2="22042" y2="79639"/>
                        <a14:foregroundMark x1="22042" y1="79146" x2="24130" y2="78654"/>
                        <a14:foregroundMark x1="24130" y1="78654" x2="14153" y2="81445"/>
                        <a14:foregroundMark x1="14153" y1="81609" x2="16473" y2="81281"/>
                        <a14:foregroundMark x1="16473" y1="81281" x2="16473" y2="81281"/>
                        <a14:foregroundMark x1="17981" y1="80296" x2="18097" y2="80952"/>
                        <a14:foregroundMark x1="19490" y1="80131" x2="19722" y2="81445"/>
                        <a14:foregroundMark x1="19490" y1="80952" x2="17517" y2="79310"/>
                        <a14:foregroundMark x1="17517" y1="79310" x2="18677" y2="79803"/>
                        <a14:foregroundMark x1="24710" y1="72906" x2="20418" y2="74056"/>
                        <a14:foregroundMark x1="20418" y1="74056" x2="24362" y2="73727"/>
                        <a14:foregroundMark x1="24362" y1="73727" x2="23434" y2="76519"/>
                        <a14:foregroundMark x1="22506" y1="73235" x2="27494" y2="75369"/>
                        <a14:foregroundMark x1="27494" y1="75369" x2="29930" y2="78325"/>
                        <a14:foregroundMark x1="29930" y1="78325" x2="29698" y2="81117"/>
                        <a14:foregroundMark x1="29698" y1="81117" x2="30046" y2="77833"/>
                        <a14:foregroundMark x1="30162" y1="75862" x2="29814" y2="79310"/>
                        <a14:foregroundMark x1="29814" y1="79310" x2="27494" y2="84565"/>
                        <a14:foregroundMark x1="27494" y1="84565" x2="27146" y2="82923"/>
                        <a14:foregroundMark x1="26682" y1="75041" x2="25870" y2="75369"/>
                        <a14:foregroundMark x1="25870" y1="73892" x2="23434" y2="76683"/>
                        <a14:foregroundMark x1="25638" y1="74548" x2="24594" y2="78325"/>
                        <a14:foregroundMark x1="24594" y1="78325" x2="24478" y2="79967"/>
                        <a14:foregroundMark x1="25406" y1="75862" x2="25058" y2="77833"/>
                        <a14:foregroundMark x1="25290" y1="74877" x2="22622" y2="75862"/>
                        <a14:foregroundMark x1="22622" y1="75862" x2="21578" y2="75698"/>
                        <a14:foregroundMark x1="23086" y1="73399" x2="22970" y2="74713"/>
                        <a14:foregroundMark x1="24246" y1="73399" x2="24362" y2="75534"/>
                        <a14:foregroundMark x1="26102" y1="74384" x2="26102" y2="76190"/>
                        <a14:foregroundMark x1="26798" y1="73399" x2="26218" y2="75698"/>
                        <a14:foregroundMark x1="24826" y1="71757" x2="22854" y2="89984"/>
                        <a14:foregroundMark x1="22042" y1="73399" x2="20766" y2="85222"/>
                        <a14:foregroundMark x1="25986" y1="73892" x2="25754" y2="83580"/>
                        <a14:foregroundMark x1="29350" y1="76190" x2="29002" y2="85386"/>
                        <a14:foregroundMark x1="28306" y1="78489" x2="26566" y2="82102"/>
                        <a14:foregroundMark x1="26566" y1="82102" x2="24246" y2="82430"/>
                        <a14:foregroundMark x1="23202" y1="74713" x2="21346" y2="81773"/>
                        <a14:foregroundMark x1="21810" y1="76683" x2="21462" y2="83087"/>
                        <a14:foregroundMark x1="25522" y1="79310" x2="24246" y2="87192"/>
                        <a14:foregroundMark x1="27030" y1="80296" x2="26218" y2="87521"/>
                        <a14:foregroundMark x1="26682" y1="86535" x2="26218" y2="93103"/>
                        <a14:foregroundMark x1="26566" y1="88670" x2="25638" y2="91461"/>
                        <a14:foregroundMark x1="25638" y1="91461" x2="24478" y2="92939"/>
                        <a14:foregroundMark x1="22854" y1="83415" x2="23086" y2="87521"/>
                        <a14:foregroundMark x1="22854" y1="85222" x2="22738" y2="88834"/>
                        <a14:foregroundMark x1="22738" y1="88834" x2="22390" y2="90312"/>
                        <a14:foregroundMark x1="22042" y1="88342" x2="24826" y2="92118"/>
                        <a14:foregroundMark x1="26218" y1="89984" x2="27030" y2="89327"/>
                        <a14:foregroundMark x1="28074" y1="87521" x2="26798" y2="89655"/>
                        <a14:foregroundMark x1="26798" y1="89655" x2="26914" y2="88670"/>
                        <a14:foregroundMark x1="27262" y1="87849" x2="23782" y2="90969"/>
                        <a14:foregroundMark x1="23782" y1="90969" x2="22854" y2="85714"/>
                        <a14:foregroundMark x1="22854" y1="85714" x2="25638" y2="80296"/>
                        <a14:foregroundMark x1="25638" y1="80296" x2="24478" y2="75862"/>
                        <a14:foregroundMark x1="24478" y1="75862" x2="22854" y2="72906"/>
                        <a14:foregroundMark x1="22854" y1="72906" x2="24826" y2="72906"/>
                        <a14:foregroundMark x1="24826" y1="72906" x2="30162" y2="76847"/>
                        <a14:foregroundMark x1="30162" y1="76847" x2="29930" y2="80788"/>
                        <a14:foregroundMark x1="29930" y1="80788" x2="19606" y2="83580"/>
                        <a14:foregroundMark x1="19606" y1="83580" x2="16241" y2="77176"/>
                        <a14:foregroundMark x1="16241" y1="77176" x2="18561" y2="79803"/>
                        <a14:foregroundMark x1="18561" y1="79803" x2="18561" y2="84565"/>
                        <a14:foregroundMark x1="18561" y1="84565" x2="12993" y2="84565"/>
                        <a14:foregroundMark x1="12993" y1="84565" x2="16009" y2="84893"/>
                        <a14:foregroundMark x1="21694" y1="80460" x2="18445" y2="80952"/>
                        <a14:foregroundMark x1="18445" y1="80952" x2="18794" y2="81609"/>
                        <a14:foregroundMark x1="19374" y1="81281" x2="18677" y2="82759"/>
                        <a14:foregroundMark x1="19258" y1="80788" x2="17517" y2="81281"/>
                        <a14:foregroundMark x1="17169" y1="77504" x2="18445" y2="82594"/>
                        <a14:foregroundMark x1="17517" y1="79310" x2="19606" y2="83580"/>
                        <a14:foregroundMark x1="19606" y1="83580" x2="20070" y2="83415"/>
                        <a14:foregroundMark x1="18910" y1="80460" x2="19954" y2="81281"/>
                        <a14:foregroundMark x1="21346" y1="77997" x2="23666" y2="81609"/>
                        <a14:foregroundMark x1="23666" y1="81609" x2="25754" y2="82430"/>
                        <a14:foregroundMark x1="27494" y1="79310" x2="26914" y2="80952"/>
                        <a14:foregroundMark x1="28306" y1="77176" x2="27378" y2="80131"/>
                        <a14:foregroundMark x1="27378" y1="80131" x2="26218" y2="80788"/>
                        <a14:foregroundMark x1="26334" y1="77668" x2="27610" y2="83908"/>
                        <a14:foregroundMark x1="27610" y1="83908" x2="27494" y2="83744"/>
                        <a14:foregroundMark x1="25290" y1="77833" x2="25174" y2="81445"/>
                        <a14:foregroundMark x1="25174" y1="81445" x2="24826" y2="81938"/>
                        <a14:foregroundMark x1="24478" y1="78982" x2="24942" y2="82430"/>
                        <a14:foregroundMark x1="24942" y1="82430" x2="24478" y2="83251"/>
                        <a14:foregroundMark x1="22622" y1="77997" x2="22970" y2="81773"/>
                        <a14:foregroundMark x1="22970" y1="81773" x2="22390" y2="82430"/>
                        <a14:foregroundMark x1="22390" y1="79310" x2="23434" y2="83908"/>
                        <a14:foregroundMark x1="23666" y1="79967" x2="24246" y2="82923"/>
                        <a14:foregroundMark x1="23898" y1="77833" x2="24942" y2="81609"/>
                        <a14:foregroundMark x1="24942" y1="81609" x2="25290" y2="81609"/>
                        <a14:foregroundMark x1="26334" y1="76683" x2="26798" y2="80296"/>
                        <a14:foregroundMark x1="26798" y1="80296" x2="26218" y2="81117"/>
                        <a14:foregroundMark x1="24478" y1="76190" x2="23898" y2="78325"/>
                        <a14:foregroundMark x1="22970" y1="73399" x2="22738" y2="75205"/>
                        <a14:foregroundMark x1="22506" y1="73727" x2="23086" y2="75205"/>
                      </a14:backgroundRemoval>
                    </a14:imgEffect>
                  </a14:imgLayer>
                </a14:imgProps>
              </a:ext>
            </a:extLst>
          </a:blip>
          <a:srcRect l="4319" t="68111" r="67830" b="1561"/>
          <a:stretch/>
        </p:blipFill>
        <p:spPr>
          <a:xfrm>
            <a:off x="9787778" y="3080535"/>
            <a:ext cx="2072116" cy="159417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000D3E-17C2-4690-9DF9-7D69AC94C5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279" b="99179" l="70070" r="93155">
                        <a14:foregroundMark x1="91647" y1="81773" x2="92691" y2="84893"/>
                        <a14:foregroundMark x1="92691" y1="84893" x2="93039" y2="93268"/>
                        <a14:foregroundMark x1="93039" y1="93268" x2="78654" y2="96716"/>
                        <a14:foregroundMark x1="78654" y1="96716" x2="72390" y2="91133"/>
                        <a14:foregroundMark x1="72390" y1="91133" x2="72297" y2="86908"/>
                        <a14:foregroundMark x1="72664" y1="85049" x2="73162" y2="83992"/>
                        <a14:foregroundMark x1="73337" y1="83749" x2="75870" y2="75041"/>
                        <a14:foregroundMark x1="75870" y1="75041" x2="79930" y2="72085"/>
                        <a14:foregroundMark x1="79930" y1="72085" x2="83295" y2="73235"/>
                        <a14:foregroundMark x1="83295" y1="73235" x2="83643" y2="73727"/>
                        <a14:foregroundMark x1="74594" y1="79146" x2="72390" y2="78489"/>
                        <a14:foregroundMark x1="72390" y1="78489" x2="75754" y2="79475"/>
                        <a14:foregroundMark x1="75754" y1="79475" x2="70534" y2="77833"/>
                        <a14:foregroundMark x1="70534" y1="77833" x2="72506" y2="78818"/>
                        <a14:foregroundMark x1="72506" y1="78818" x2="73550" y2="78982"/>
                        <a14:foregroundMark x1="71984" y1="82046" x2="73434" y2="76519"/>
                        <a14:foregroundMark x1="73434" y1="76519" x2="79930" y2="72414"/>
                        <a14:foregroundMark x1="79930" y1="72414" x2="73318" y2="77011"/>
                        <a14:foregroundMark x1="73318" y1="77011" x2="71926" y2="78982"/>
                        <a14:foregroundMark x1="80278" y1="71429" x2="77958" y2="72578"/>
                        <a14:foregroundMark x1="77958" y1="72578" x2="75058" y2="75862"/>
                        <a14:foregroundMark x1="76914" y1="73071" x2="79002" y2="71429"/>
                        <a14:foregroundMark x1="79002" y1="71429" x2="81903" y2="70936"/>
                        <a14:foregroundMark x1="81903" y1="70936" x2="83875" y2="72578"/>
                        <a14:foregroundMark x1="83875" y1="72578" x2="83991" y2="74056"/>
                        <a14:foregroundMark x1="83759" y1="72085" x2="87819" y2="76519"/>
                        <a14:foregroundMark x1="87819" y1="76519" x2="88167" y2="79639"/>
                        <a14:foregroundMark x1="88515" y1="78654" x2="91415" y2="81773"/>
                        <a14:foregroundMark x1="91415" y1="81773" x2="92575" y2="84236"/>
                        <a14:foregroundMark x1="92575" y1="81609" x2="89559" y2="85878"/>
                        <a14:foregroundMark x1="89559" y1="85878" x2="89327" y2="81938"/>
                        <a14:foregroundMark x1="89327" y1="81938" x2="89907" y2="91626"/>
                        <a14:foregroundMark x1="89907" y1="91626" x2="88399" y2="93760"/>
                        <a14:foregroundMark x1="85267" y1="96388" x2="79930" y2="99179"/>
                        <a14:foregroundMark x1="79930" y1="99179" x2="78770" y2="96059"/>
                        <a14:foregroundMark x1="73202" y1="79475" x2="70998" y2="77011"/>
                        <a14:foregroundMark x1="70998" y1="77011" x2="75058" y2="74056"/>
                        <a14:foregroundMark x1="75058" y1="74056" x2="79118" y2="73563"/>
                        <a14:foregroundMark x1="79118" y1="73563" x2="79466" y2="73563"/>
                        <a14:foregroundMark x1="74478" y1="75205" x2="80858" y2="70772"/>
                        <a14:foregroundMark x1="80858" y1="70772" x2="83875" y2="70936"/>
                        <a14:foregroundMark x1="83875" y1="70936" x2="85151" y2="71757"/>
                        <a14:foregroundMark x1="82715" y1="71100" x2="78538" y2="70443"/>
                        <a14:foregroundMark x1="78538" y1="70443" x2="76218" y2="74220"/>
                        <a14:foregroundMark x1="76218" y1="74220" x2="75638" y2="76190"/>
                        <a14:foregroundMark x1="74710" y1="75369" x2="77146" y2="72085"/>
                        <a14:foregroundMark x1="77146" y1="72085" x2="77610" y2="72085"/>
                        <a14:foregroundMark x1="84223" y1="74220" x2="88283" y2="75369"/>
                        <a14:foregroundMark x1="88283" y1="75369" x2="88051" y2="78325"/>
                        <a14:foregroundMark x1="90255" y1="80952" x2="93155" y2="82594"/>
                        <a14:foregroundMark x1="93155" y1="82594" x2="92575" y2="85386"/>
                        <a14:foregroundMark x1="93039" y1="83415" x2="91763" y2="80788"/>
                        <a14:foregroundMark x1="91763" y1="80788" x2="89443" y2="81281"/>
                        <a14:foregroundMark x1="90023" y1="87356" x2="90603" y2="87192"/>
                        <a14:foregroundMark x1="91299" y1="89819" x2="91299" y2="89819"/>
                        <a14:foregroundMark x1="90139" y1="93103" x2="90139" y2="93103"/>
                        <a14:foregroundMark x1="86195" y1="77176" x2="78886" y2="93760"/>
                        <a14:foregroundMark x1="79466" y1="74713" x2="79698" y2="90805"/>
                        <a14:foregroundMark x1="79698" y1="90805" x2="79698" y2="90805"/>
                        <a14:backgroundMark x1="70070" y1="83744" x2="70418" y2="86700"/>
                        <a14:backgroundMark x1="70650" y1="84072" x2="70766" y2="87028"/>
                        <a14:backgroundMark x1="70766" y1="87028" x2="69838" y2="88013"/>
                        <a14:backgroundMark x1="70302" y1="83908" x2="72042" y2="85550"/>
                        <a14:backgroundMark x1="72042" y1="85550" x2="72042" y2="85550"/>
                        <a14:backgroundMark x1="70650" y1="84072" x2="71694" y2="85057"/>
                      </a14:backgroundRemoval>
                    </a14:imgEffect>
                  </a14:imgLayer>
                </a14:imgProps>
              </a:ext>
            </a:extLst>
          </a:blip>
          <a:srcRect l="67418" t="69943" r="5552"/>
          <a:stretch/>
        </p:blipFill>
        <p:spPr>
          <a:xfrm>
            <a:off x="7489779" y="3099892"/>
            <a:ext cx="1976618" cy="155288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A49353C-65B2-48C5-A791-DB27D18E20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0" b="32184" l="37587" r="58933">
                        <a14:foregroundMark x1="48028" y1="3612" x2="44316" y2="11002"/>
                        <a14:foregroundMark x1="40487" y1="11002" x2="40255" y2="16420"/>
                        <a14:foregroundMark x1="40255" y1="16420" x2="49536" y2="28079"/>
                        <a14:foregroundMark x1="49536" y1="28079" x2="52552" y2="25452"/>
                        <a14:foregroundMark x1="52552" y1="25452" x2="55684" y2="16749"/>
                        <a14:foregroundMark x1="55684" y1="16749" x2="54756" y2="9852"/>
                        <a14:foregroundMark x1="54756" y1="9852" x2="52900" y2="7718"/>
                        <a14:foregroundMark x1="55829" y1="12748" x2="56613" y2="24302"/>
                        <a14:foregroundMark x1="57425" y1="24959" x2="57013" y2="14014"/>
                        <a14:foregroundMark x1="55595" y1="10789" x2="54060" y2="8703"/>
                        <a14:foregroundMark x1="54060" y1="8703" x2="49768" y2="8703"/>
                        <a14:foregroundMark x1="49768" y1="8703" x2="48376" y2="8210"/>
                        <a14:foregroundMark x1="48376" y1="3777" x2="56265" y2="9031"/>
                        <a14:foregroundMark x1="56265" y1="9031" x2="56414" y2="10443"/>
                        <a14:foregroundMark x1="48028" y1="3777" x2="39095" y2="12972"/>
                        <a14:foregroundMark x1="39095" y1="12972" x2="41067" y2="16913"/>
                        <a14:foregroundMark x1="41067" y1="16913" x2="41415" y2="17077"/>
                        <a14:foregroundMark x1="38167" y1="13136" x2="41763" y2="14778"/>
                        <a14:foregroundMark x1="39211" y1="12315" x2="40487" y2="15435"/>
                        <a14:foregroundMark x1="40487" y1="15435" x2="40603" y2="15599"/>
                        <a14:foregroundMark x1="37935" y1="14286" x2="38631" y2="13957"/>
                        <a14:foregroundMark x1="37703" y1="12151" x2="39211" y2="12315"/>
                        <a14:foregroundMark x1="41763" y1="9360" x2="44780" y2="6076"/>
                        <a14:foregroundMark x1="39443" y1="10016" x2="40139" y2="11987"/>
                        <a14:foregroundMark x1="48492" y1="3120" x2="46636" y2="5747"/>
                        <a14:foregroundMark x1="46636" y1="5747" x2="46636" y2="5747"/>
                        <a14:foregroundMark x1="46520" y1="3612" x2="47448" y2="5255"/>
                        <a14:foregroundMark x1="47448" y1="3448" x2="47564" y2="6568"/>
                        <a14:foregroundMark x1="47100" y1="3612" x2="46984" y2="3284"/>
                        <a14:foregroundMark x1="57778" y1="13290" x2="58933" y2="23645"/>
                        <a14:foregroundMark x1="58933" y1="23645" x2="54524" y2="24959"/>
                        <a14:foregroundMark x1="50696" y1="30542" x2="45476" y2="30213"/>
                        <a14:foregroundMark x1="45476" y1="30213" x2="44084" y2="24959"/>
                        <a14:foregroundMark x1="44084" y1="24959" x2="45592" y2="22167"/>
                        <a14:backgroundMark x1="57309" y1="8210" x2="58237" y2="10016"/>
                        <a14:backgroundMark x1="57309" y1="11658" x2="58817" y2="11658"/>
                        <a14:backgroundMark x1="57889" y1="9688" x2="57425" y2="10016"/>
                        <a14:backgroundMark x1="57425" y1="11002" x2="57541" y2="12479"/>
                        <a14:backgroundMark x1="57657" y1="11658" x2="56961" y2="7882"/>
                        <a14:backgroundMark x1="57425" y1="10016" x2="57889" y2="12151"/>
                        <a14:backgroundMark x1="57425" y1="12644" x2="57193" y2="10837"/>
                      </a14:backgroundRemoval>
                    </a14:imgEffect>
                  </a14:imgLayer>
                </a14:imgProps>
              </a:ext>
            </a:extLst>
          </a:blip>
          <a:srcRect l="36936" t="1746" r="40444" b="66908"/>
          <a:stretch/>
        </p:blipFill>
        <p:spPr>
          <a:xfrm>
            <a:off x="2879214" y="3007486"/>
            <a:ext cx="1774956" cy="173769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025655-5DA2-4A24-BCDF-95BAF4ED15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0" b="53202" l="71346" r="96636">
                        <a14:foregroundMark x1="80974" y1="25287" x2="80278" y2="29721"/>
                        <a14:foregroundMark x1="82019" y1="24959" x2="88631" y2="32512"/>
                        <a14:foregroundMark x1="88631" y1="32512" x2="87935" y2="35632"/>
                        <a14:foregroundMark x1="87935" y1="35632" x2="88051" y2="42036"/>
                        <a14:foregroundMark x1="88051" y1="42036" x2="92923" y2="43842"/>
                        <a14:foregroundMark x1="92923" y1="43842" x2="95244" y2="42200"/>
                        <a14:foregroundMark x1="95244" y1="42200" x2="93968" y2="33005"/>
                        <a14:foregroundMark x1="93968" y1="33005" x2="93619" y2="32020"/>
                        <a14:foregroundMark x1="94896" y1="31527" x2="96636" y2="47619"/>
                        <a14:foregroundMark x1="96172" y1="46141" x2="82831" y2="45977"/>
                        <a14:foregroundMark x1="85499" y1="47947" x2="81903" y2="52874"/>
                        <a14:foregroundMark x1="81903" y1="52874" x2="81323" y2="53366"/>
                        <a14:foregroundMark x1="81323" y1="53366" x2="78306" y2="50246"/>
                        <a14:foregroundMark x1="78306" y1="50246" x2="77726" y2="46305"/>
                        <a14:foregroundMark x1="77958" y1="48933" x2="76334" y2="34975"/>
                        <a14:foregroundMark x1="76682" y1="38424" x2="72158" y2="36125"/>
                        <a14:foregroundMark x1="72158" y1="36125" x2="74014" y2="31363"/>
                        <a14:foregroundMark x1="74014" y1="31363" x2="77958" y2="30870"/>
                        <a14:foregroundMark x1="76218" y1="31691" x2="71462" y2="32841"/>
                        <a14:foregroundMark x1="71462" y1="32841" x2="71346" y2="36782"/>
                        <a14:foregroundMark x1="71346" y1="36782" x2="72854" y2="37438"/>
                        <a14:foregroundMark x1="72158" y1="32841" x2="74594" y2="30049"/>
                        <a14:foregroundMark x1="74594" y1="30049" x2="81090" y2="27258"/>
                        <a14:foregroundMark x1="79234" y1="28571" x2="82599" y2="23810"/>
                        <a14:foregroundMark x1="82599" y1="23810" x2="83875" y2="26273"/>
                        <a14:foregroundMark x1="83875" y1="26273" x2="83759" y2="27258"/>
                        <a14:foregroundMark x1="86891" y1="29557" x2="93852" y2="30870"/>
                        <a14:foregroundMark x1="93852" y1="30870" x2="96056" y2="32348"/>
                        <a14:foregroundMark x1="96056" y1="32348" x2="95824" y2="33498"/>
                      </a14:backgroundRemoval>
                    </a14:imgEffect>
                  </a14:imgLayer>
                </a14:imgProps>
              </a:ext>
            </a:extLst>
          </a:blip>
          <a:srcRect l="70867" t="24486" r="2405" b="45722"/>
          <a:stretch/>
        </p:blipFill>
        <p:spPr>
          <a:xfrm>
            <a:off x="5246017" y="3048147"/>
            <a:ext cx="2103421" cy="165637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D6155A1-12F1-4661-AAFA-5984E30489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87" b="54680" l="13689" r="37007">
                        <a14:foregroundMark x1="20998" y1="29228" x2="14733" y2="33333"/>
                        <a14:foregroundMark x1="14733" y1="33333" x2="18561" y2="36782"/>
                        <a14:foregroundMark x1="18561" y1="36782" x2="23666" y2="51724"/>
                        <a14:foregroundMark x1="23666" y1="51724" x2="26798" y2="49589"/>
                        <a14:foregroundMark x1="26798" y1="49589" x2="31323" y2="31691"/>
                        <a14:foregroundMark x1="31323" y1="31691" x2="28654" y2="28736"/>
                        <a14:foregroundMark x1="28654" y1="28736" x2="24246" y2="27915"/>
                        <a14:foregroundMark x1="24246" y1="27915" x2="18097" y2="32348"/>
                        <a14:foregroundMark x1="18097" y1="32348" x2="14849" y2="38259"/>
                        <a14:foregroundMark x1="14849" y1="38259" x2="29466" y2="46141"/>
                        <a14:foregroundMark x1="29466" y1="46141" x2="30523" y2="45699"/>
                        <a14:foregroundMark x1="36180" y1="40173" x2="34571" y2="34154"/>
                        <a14:foregroundMark x1="36079" y1="32677" x2="32367" y2="37767"/>
                        <a14:foregroundMark x1="32367" y1="37767" x2="31787" y2="38259"/>
                        <a14:foregroundMark x1="35035" y1="32677" x2="32599" y2="34319"/>
                        <a14:foregroundMark x1="37007" y1="33498" x2="36427" y2="37438"/>
                        <a14:foregroundMark x1="35615" y1="33990" x2="32483" y2="32348"/>
                        <a14:foregroundMark x1="25058" y1="26765" x2="22539" y2="27755"/>
                        <a14:foregroundMark x1="19847" y1="29297" x2="14617" y2="33498"/>
                        <a14:foregroundMark x1="32599" y1="39901" x2="35035" y2="40066"/>
                        <a14:foregroundMark x1="27262" y1="49097" x2="27262" y2="49097"/>
                        <a14:foregroundMark x1="27378" y1="51067" x2="27378" y2="51067"/>
                        <a14:foregroundMark x1="27610" y1="50082" x2="27610" y2="50082"/>
                        <a14:foregroundMark x1="24942" y1="53202" x2="24942" y2="53202"/>
                        <a14:foregroundMark x1="24594" y1="53202" x2="24594" y2="53202"/>
                        <a14:foregroundMark x1="24014" y1="55008" x2="24014" y2="55008"/>
                        <a14:foregroundMark x1="20998" y1="49097" x2="23318" y2="52545"/>
                        <a14:foregroundMark x1="19606" y1="43678" x2="20418" y2="50739"/>
                        <a14:foregroundMark x1="20418" y1="50739" x2="23202" y2="51396"/>
                        <a14:foregroundMark x1="22854" y1="52874" x2="26218" y2="53366"/>
                        <a14:foregroundMark x1="26218" y1="53366" x2="28654" y2="47619"/>
                        <a14:foregroundMark x1="28654" y1="47619" x2="30046" y2="46305"/>
                        <a14:foregroundMark x1="27958" y1="48933" x2="27726" y2="51888"/>
                        <a14:foregroundMark x1="20186" y1="46634" x2="18794" y2="42529"/>
                        <a14:foregroundMark x1="18794" y1="42529" x2="18794" y2="41872"/>
                        <a14:foregroundMark x1="14733" y1="36289" x2="18097" y2="39901"/>
                        <a14:foregroundMark x1="18097" y1="39901" x2="18329" y2="39737"/>
                        <a14:foregroundMark x1="15197" y1="39245" x2="14269" y2="38095"/>
                        <a14:foregroundMark x1="13921" y1="40066" x2="16357" y2="38752"/>
                        <a14:foregroundMark x1="14037" y1="38588" x2="14501" y2="37603"/>
                        <a14:foregroundMark x1="21959" y1="26709" x2="20882" y2="29064"/>
                        <a14:foregroundMark x1="22390" y1="26765" x2="25406" y2="26108"/>
                        <a14:foregroundMark x1="25406" y1="26108" x2="25406" y2="26108"/>
                        <a14:foregroundMark x1="22158" y1="26601" x2="24826" y2="26437"/>
                        <a14:foregroundMark x1="23898" y1="26108" x2="22854" y2="25944"/>
                        <a14:backgroundMark x1="14037" y1="27422" x2="19468" y2="27023"/>
                        <a14:backgroundMark x1="36659" y1="42857" x2="33179" y2="45977"/>
                        <a14:backgroundMark x1="33179" y1="45977" x2="34455" y2="49425"/>
                        <a14:backgroundMark x1="30278" y1="46470" x2="33875" y2="42529"/>
                        <a14:backgroundMark x1="33875" y1="42529" x2="35963" y2="42529"/>
                        <a14:backgroundMark x1="25806" y1="24199" x2="27030" y2="24138"/>
                        <a14:backgroundMark x1="20418" y1="24466" x2="22195" y2="24378"/>
                      </a14:backgroundRemoval>
                    </a14:imgEffect>
                  </a14:imgLayer>
                </a14:imgProps>
              </a:ext>
            </a:extLst>
          </a:blip>
          <a:srcRect l="12176" t="25567" r="62457" b="45052"/>
          <a:stretch/>
        </p:blipFill>
        <p:spPr>
          <a:xfrm>
            <a:off x="440652" y="3065162"/>
            <a:ext cx="1982511" cy="162234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1BD7002-ACAE-4F65-BFF5-C5BB603E1F94}"/>
              </a:ext>
            </a:extLst>
          </p:cNvPr>
          <p:cNvSpPr txBox="1"/>
          <p:nvPr/>
        </p:nvSpPr>
        <p:spPr>
          <a:xfrm>
            <a:off x="365173" y="5112944"/>
            <a:ext cx="21966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Sep, 2020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EA3A1E6-0AFB-42D1-B588-5E66D1099F8C}"/>
              </a:ext>
            </a:extLst>
          </p:cNvPr>
          <p:cNvSpPr txBox="1"/>
          <p:nvPr/>
        </p:nvSpPr>
        <p:spPr>
          <a:xfrm>
            <a:off x="2705258" y="5112944"/>
            <a:ext cx="21966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Aug, 2020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3F08BC-9EF2-4E7B-8FF8-B685052BAC40}"/>
              </a:ext>
            </a:extLst>
          </p:cNvPr>
          <p:cNvSpPr txBox="1"/>
          <p:nvPr/>
        </p:nvSpPr>
        <p:spPr>
          <a:xfrm>
            <a:off x="5045343" y="5112944"/>
            <a:ext cx="21966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</a:rPr>
              <a:t>J</a:t>
            </a:r>
            <a:r>
              <a:rPr lang="en-ZA" sz="1600" dirty="0" err="1">
                <a:latin typeface="Arial" panose="020B0604020202020204" pitchFamily="34" charset="0"/>
                <a:ea typeface="Calibri" panose="020F0502020204030204" pitchFamily="34" charset="0"/>
              </a:rPr>
              <a:t>ul</a:t>
            </a: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</a:rPr>
              <a:t>,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8228C01-ACBC-4803-AD35-FBFE658C25BA}"/>
              </a:ext>
            </a:extLst>
          </p:cNvPr>
          <p:cNvSpPr txBox="1"/>
          <p:nvPr/>
        </p:nvSpPr>
        <p:spPr>
          <a:xfrm>
            <a:off x="7385428" y="5112944"/>
            <a:ext cx="21966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Dec, 2020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AFA6132-6432-4425-849D-0A48BEB87519}"/>
              </a:ext>
            </a:extLst>
          </p:cNvPr>
          <p:cNvSpPr txBox="1"/>
          <p:nvPr/>
        </p:nvSpPr>
        <p:spPr>
          <a:xfrm>
            <a:off x="9725515" y="5112944"/>
            <a:ext cx="21966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Dec, 2021</a:t>
            </a:r>
          </a:p>
        </p:txBody>
      </p:sp>
    </p:spTree>
    <p:extLst>
      <p:ext uri="{BB962C8B-B14F-4D97-AF65-F5344CB8AC3E}">
        <p14:creationId xmlns:p14="http://schemas.microsoft.com/office/powerpoint/2010/main" val="3162600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2D1A5C-BC8F-4548-A8E7-740EA5DCA7F2}"/>
              </a:ext>
            </a:extLst>
          </p:cNvPr>
          <p:cNvSpPr/>
          <p:nvPr/>
        </p:nvSpPr>
        <p:spPr>
          <a:xfrm>
            <a:off x="2115817" y="370420"/>
            <a:ext cx="7960361" cy="12958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95BB58-3606-43DE-A707-C3B8790F5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638" y="860672"/>
            <a:ext cx="901538" cy="315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131FD9-1132-4AAB-AAA8-E1B806BBC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996" y="542080"/>
            <a:ext cx="6553200" cy="9525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C68DB99-2B5A-4A88-9503-C12EF2E35A88}"/>
              </a:ext>
            </a:extLst>
          </p:cNvPr>
          <p:cNvSpPr txBox="1"/>
          <p:nvPr/>
        </p:nvSpPr>
        <p:spPr>
          <a:xfrm>
            <a:off x="1453685" y="1900360"/>
            <a:ext cx="9284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frequencies of SARS-CoV-2 variants of concern over time 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0A1EE7-776F-4A81-B8C8-DFA90E80076B}"/>
              </a:ext>
            </a:extLst>
          </p:cNvPr>
          <p:cNvGrpSpPr/>
          <p:nvPr/>
        </p:nvGrpSpPr>
        <p:grpSpPr>
          <a:xfrm>
            <a:off x="1683101" y="2396349"/>
            <a:ext cx="8825789" cy="3610604"/>
            <a:chOff x="2136847" y="2331053"/>
            <a:chExt cx="7918306" cy="29772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47D445-C231-434D-B594-C2BFEAC08F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31"/>
            <a:stretch/>
          </p:blipFill>
          <p:spPr>
            <a:xfrm>
              <a:off x="2392680" y="2331053"/>
              <a:ext cx="7662473" cy="297721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F38DB08-5974-4676-AED9-3DB8CB3AB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05" t="32442" r="96706"/>
            <a:stretch/>
          </p:blipFill>
          <p:spPr>
            <a:xfrm>
              <a:off x="2136847" y="3296921"/>
              <a:ext cx="269241" cy="2011347"/>
            </a:xfrm>
            <a:prstGeom prst="rect">
              <a:avLst/>
            </a:prstGeom>
          </p:spPr>
        </p:pic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78AE96F6-6633-4D9F-87C6-B2A4B080BB6A}"/>
              </a:ext>
            </a:extLst>
          </p:cNvPr>
          <p:cNvSpPr/>
          <p:nvPr/>
        </p:nvSpPr>
        <p:spPr>
          <a:xfrm>
            <a:off x="2774866" y="2941855"/>
            <a:ext cx="1080853" cy="8643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0338B3-651B-4958-BCBF-5E869843CC78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1552957" y="3806254"/>
            <a:ext cx="1557794" cy="1709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6F10CE-392E-43A0-8503-C199354B171C}"/>
              </a:ext>
            </a:extLst>
          </p:cNvPr>
          <p:cNvSpPr txBox="1"/>
          <p:nvPr/>
        </p:nvSpPr>
        <p:spPr>
          <a:xfrm>
            <a:off x="373125" y="5515823"/>
            <a:ext cx="2359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indication that SAR-CoV-2 was adapting to humans </a:t>
            </a:r>
          </a:p>
        </p:txBody>
      </p:sp>
    </p:spTree>
    <p:extLst>
      <p:ext uri="{BB962C8B-B14F-4D97-AF65-F5344CB8AC3E}">
        <p14:creationId xmlns:p14="http://schemas.microsoft.com/office/powerpoint/2010/main" val="345107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CF1996-7CA8-694C-BAA9-63BB9C712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0352"/>
            <a:ext cx="118872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099"/>
            <a:ext cx="10515600" cy="81053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Africa, 2021-2022, n = 28220*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0F82BC-B8DD-B145-90DE-D529D10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739" y="6187441"/>
            <a:ext cx="1922261" cy="6235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724892-758A-EE44-A0AB-7FB4E47CD2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744" t="5416" r="7436" b="90527"/>
          <a:stretch/>
        </p:blipFill>
        <p:spPr>
          <a:xfrm>
            <a:off x="-62720" y="6346562"/>
            <a:ext cx="5421605" cy="2757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E4C50B-04B2-DA46-B1F2-485BD81B9F8E}"/>
              </a:ext>
            </a:extLst>
          </p:cNvPr>
          <p:cNvSpPr txBox="1"/>
          <p:nvPr/>
        </p:nvSpPr>
        <p:spPr>
          <a:xfrm>
            <a:off x="228875" y="5593724"/>
            <a:ext cx="1504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Clade key (bar graph)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A7416D-6DAF-CA44-B2EC-410F9F8F2033}"/>
              </a:ext>
            </a:extLst>
          </p:cNvPr>
          <p:cNvSpPr txBox="1"/>
          <p:nvPr/>
        </p:nvSpPr>
        <p:spPr>
          <a:xfrm>
            <a:off x="228875" y="6143740"/>
            <a:ext cx="3331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Weekly percentage testing positive key (line graph)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21F46F-1EEF-4C4D-A1B2-1CE6BCC89D44}"/>
              </a:ext>
            </a:extLst>
          </p:cNvPr>
          <p:cNvSpPr txBox="1"/>
          <p:nvPr/>
        </p:nvSpPr>
        <p:spPr>
          <a:xfrm>
            <a:off x="109105" y="6606309"/>
            <a:ext cx="797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*Excludes sequences missing collection dates, as well as those collected January 1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2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2021 as they are part of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epiweek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53 of 2020.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F0D8FC-1898-C149-ACDB-120AB9F9B8F8}"/>
              </a:ext>
            </a:extLst>
          </p:cNvPr>
          <p:cNvGrpSpPr/>
          <p:nvPr/>
        </p:nvGrpSpPr>
        <p:grpSpPr>
          <a:xfrm>
            <a:off x="70468" y="5819775"/>
            <a:ext cx="12082895" cy="367665"/>
            <a:chOff x="70468" y="5819775"/>
            <a:chExt cx="12082895" cy="3676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02B6B24-FE7D-1445-AA5D-972CA48246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00" t="89654"/>
            <a:stretch/>
          </p:blipFill>
          <p:spPr>
            <a:xfrm>
              <a:off x="70468" y="5819775"/>
              <a:ext cx="12082895" cy="367665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1597E1A-5550-E548-A59A-2976D9B3A1FB}"/>
                </a:ext>
              </a:extLst>
            </p:cNvPr>
            <p:cNvGrpSpPr/>
            <p:nvPr/>
          </p:nvGrpSpPr>
          <p:grpSpPr>
            <a:xfrm>
              <a:off x="4325017" y="5952852"/>
              <a:ext cx="572569" cy="215444"/>
              <a:chOff x="3401340" y="5560096"/>
              <a:chExt cx="572569" cy="215444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6325DF5-A6D3-9E4E-9AAA-76F557B22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1340" y="5666890"/>
                <a:ext cx="1757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AD484E-E987-9746-A821-70073DF75229}"/>
                  </a:ext>
                </a:extLst>
              </p:cNvPr>
              <p:cNvSpPr txBox="1"/>
              <p:nvPr/>
            </p:nvSpPr>
            <p:spPr>
              <a:xfrm>
                <a:off x="3555205" y="5560096"/>
                <a:ext cx="41870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Cases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411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52B3-B2C5-4B12-BFB1-665517A6D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7625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/>
              <a:t>What will Pi look like? - Predicting the impact of future immune escape variants on the pandemic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C2201-7AC0-483A-9736-943CF7F5F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716"/>
          <a:stretch/>
        </p:blipFill>
        <p:spPr>
          <a:xfrm>
            <a:off x="2092131" y="2889397"/>
            <a:ext cx="8730343" cy="333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9D7E46-99E1-4EBA-89FE-3934F523F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56" y="1993112"/>
            <a:ext cx="872359" cy="113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6DC664-D7FB-4CB6-82F2-AB869814E854}"/>
              </a:ext>
            </a:extLst>
          </p:cNvPr>
          <p:cNvSpPr/>
          <p:nvPr/>
        </p:nvSpPr>
        <p:spPr>
          <a:xfrm>
            <a:off x="429867" y="1779351"/>
            <a:ext cx="11266185" cy="1552793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15A8B4-DDB8-4889-A13E-62312D108925}"/>
              </a:ext>
            </a:extLst>
          </p:cNvPr>
          <p:cNvSpPr/>
          <p:nvPr/>
        </p:nvSpPr>
        <p:spPr>
          <a:xfrm>
            <a:off x="1218553" y="3378479"/>
            <a:ext cx="305577" cy="258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DF7602-6C68-4CA6-A0EA-3AD4B9E69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866" y="3693857"/>
            <a:ext cx="11266185" cy="2483113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b="1" i="1" dirty="0"/>
              <a:t>Characteristics of future variants:</a:t>
            </a:r>
          </a:p>
          <a:p>
            <a:pPr>
              <a:spcBef>
                <a:spcPts val="1200"/>
              </a:spcBef>
            </a:pPr>
            <a:r>
              <a:rPr lang="en-US" sz="2200" b="1" i="1" dirty="0"/>
              <a:t>More transmissible – faster doubling time</a:t>
            </a:r>
          </a:p>
          <a:p>
            <a:pPr>
              <a:spcBef>
                <a:spcPts val="1200"/>
              </a:spcBef>
            </a:pPr>
            <a:r>
              <a:rPr lang="en-US" sz="2200" b="1" i="1" dirty="0"/>
              <a:t>Immune escape – causes infection in those with natural &amp; vaccine immunity</a:t>
            </a:r>
          </a:p>
          <a:p>
            <a:pPr>
              <a:spcBef>
                <a:spcPts val="1200"/>
              </a:spcBef>
            </a:pPr>
            <a:r>
              <a:rPr lang="en-US" sz="2200" b="1" i="1" dirty="0"/>
              <a:t>Moderate immune escape poses a low risk unless there is </a:t>
            </a:r>
            <a:r>
              <a:rPr lang="en-US" sz="2200" b="1" i="1" dirty="0">
                <a:sym typeface="Symbol" panose="05050102010706020507" pitchFamily="18" charset="2"/>
              </a:rPr>
              <a:t></a:t>
            </a:r>
            <a:r>
              <a:rPr lang="en-US" sz="2200" b="1" i="1" dirty="0"/>
              <a:t> transmissibility</a:t>
            </a:r>
          </a:p>
          <a:p>
            <a:pPr>
              <a:spcBef>
                <a:spcPts val="1200"/>
              </a:spcBef>
            </a:pPr>
            <a:r>
              <a:rPr lang="en-US" sz="2200" b="1" i="1" dirty="0"/>
              <a:t>Severity due to viral virulence &amp; existing immunity – past infection &amp; vaccination</a:t>
            </a:r>
          </a:p>
          <a:p>
            <a:pPr>
              <a:spcBef>
                <a:spcPts val="1200"/>
              </a:spcBef>
            </a:pPr>
            <a:endParaRPr lang="en-US" sz="2200" b="1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587CAA-B704-4591-BF6B-936F42C966AB}"/>
              </a:ext>
            </a:extLst>
          </p:cNvPr>
          <p:cNvSpPr txBox="1"/>
          <p:nvPr/>
        </p:nvSpPr>
        <p:spPr>
          <a:xfrm>
            <a:off x="1736984" y="1935291"/>
            <a:ext cx="94406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-Bold"/>
                <a:ea typeface="+mn-ea"/>
                <a:cs typeface="+mn-cs"/>
              </a:rPr>
              <a:t>Population impact of SARS-CoV-2 variants with enhanced transmissibility and/or partial immune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8414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2771835-f0e4-492b-b218-3f9644bf2db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66D167281734CBF89ADA24ACB332E" ma:contentTypeVersion="13" ma:contentTypeDescription="Create a new document." ma:contentTypeScope="" ma:versionID="ed4cc64ccfe4a4886b14dee025c3c83f">
  <xsd:schema xmlns:xsd="http://www.w3.org/2001/XMLSchema" xmlns:xs="http://www.w3.org/2001/XMLSchema" xmlns:p="http://schemas.microsoft.com/office/2006/metadata/properties" xmlns:ns2="b2771835-f0e4-492b-b218-3f9644bf2db0" xmlns:ns3="c4015021-7c55-4f50-a336-3f7f655b17c9" targetNamespace="http://schemas.microsoft.com/office/2006/metadata/properties" ma:root="true" ma:fieldsID="e40f8a04b30e11f9f006960f81ebfe45" ns2:_="" ns3:_="">
    <xsd:import namespace="b2771835-f0e4-492b-b218-3f9644bf2db0"/>
    <xsd:import namespace="c4015021-7c55-4f50-a336-3f7f655b17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71835-f0e4-492b-b218-3f9644bf2d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15021-7c55-4f50-a336-3f7f655b17c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724162-7C03-4003-ABC6-6BC1E77BFE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A47124-7C6E-4B4E-A408-3B216F48F1E3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b2771835-f0e4-492b-b218-3f9644bf2db0"/>
    <ds:schemaRef ds:uri="http://schemas.microsoft.com/office/infopath/2007/PartnerControls"/>
    <ds:schemaRef ds:uri="http://purl.org/dc/elements/1.1/"/>
    <ds:schemaRef ds:uri="c4015021-7c55-4f50-a336-3f7f655b17c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4F322E-15A0-4450-84D9-5F386D51BD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771835-f0e4-492b-b218-3f9644bf2db0"/>
    <ds:schemaRef ds:uri="c4015021-7c55-4f50-a336-3f7f655b17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2514</Words>
  <Application>Microsoft Office PowerPoint</Application>
  <PresentationFormat>Widescreen</PresentationFormat>
  <Paragraphs>493</Paragraphs>
  <Slides>27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-apple-system</vt:lpstr>
      <vt:lpstr>Arial</vt:lpstr>
      <vt:lpstr>Calibri</vt:lpstr>
      <vt:lpstr>Calibri Light</vt:lpstr>
      <vt:lpstr>Calibri-Bold</vt:lpstr>
      <vt:lpstr>Helvetica</vt:lpstr>
      <vt:lpstr>Tahoma</vt:lpstr>
      <vt:lpstr>Times New Roman</vt:lpstr>
      <vt:lpstr>Wingdings</vt:lpstr>
      <vt:lpstr>1_Office Theme</vt:lpstr>
      <vt:lpstr>4_Office Theme</vt:lpstr>
      <vt:lpstr>Worksheet</vt:lpstr>
      <vt:lpstr>COVID-19 UPDATES</vt:lpstr>
      <vt:lpstr>PowerPoint Presentation</vt:lpstr>
      <vt:lpstr>PowerPoint Presentation</vt:lpstr>
      <vt:lpstr>PowerPoint Presentation</vt:lpstr>
      <vt:lpstr>PowerPoint Presentation</vt:lpstr>
      <vt:lpstr>Key mutations in the spike protein for each  variant of concern</vt:lpstr>
      <vt:lpstr>PowerPoint Presentation</vt:lpstr>
      <vt:lpstr>South Africa, 2021-2022, n = 28220*</vt:lpstr>
      <vt:lpstr>What will Pi look like? - Predicting the impact of future immune escape variants on the pandemic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 Africa Provincial SARS-CoV-2 cases in the 4 waves </vt:lpstr>
      <vt:lpstr>Daily new cases  over last 7 days/100,000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2021-12-04T22:45:37Z</dcterms:created>
  <dcterms:modified xsi:type="dcterms:W3CDTF">2022-05-31T13:28:10Z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0x010100CCA66D167281734CBF89ADA24ACB332E</vt:lpwstr>
  </property>
</Properties>
</file>